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57" r:id="rId2"/>
    <p:sldId id="264" r:id="rId3"/>
    <p:sldId id="266" r:id="rId4"/>
    <p:sldId id="265" r:id="rId5"/>
    <p:sldId id="267" r:id="rId6"/>
    <p:sldId id="272" r:id="rId7"/>
    <p:sldId id="271" r:id="rId8"/>
    <p:sldId id="269" r:id="rId9"/>
    <p:sldId id="279" r:id="rId10"/>
    <p:sldId id="280" r:id="rId11"/>
    <p:sldId id="268" r:id="rId12"/>
    <p:sldId id="273" r:id="rId13"/>
    <p:sldId id="275" r:id="rId14"/>
    <p:sldId id="281" r:id="rId15"/>
    <p:sldId id="274" r:id="rId16"/>
    <p:sldId id="262" r:id="rId17"/>
    <p:sldId id="259" r:id="rId18"/>
    <p:sldId id="277" r:id="rId19"/>
    <p:sldId id="276" r:id="rId20"/>
    <p:sldId id="263" r:id="rId21"/>
    <p:sldId id="284" r:id="rId22"/>
    <p:sldId id="288" r:id="rId23"/>
    <p:sldId id="286" r:id="rId24"/>
    <p:sldId id="283" r:id="rId25"/>
    <p:sldId id="2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B3C2D1-02A2-4548-8271-E5FDA2B04049}" type="doc">
      <dgm:prSet loTypeId="urn:microsoft.com/office/officeart/2005/8/layout/orgChart1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B00F5F9E-E8D9-48AD-82AF-FB5CF681BF7F}">
      <dgm:prSet phldrT="[Tekst]" custT="1"/>
      <dgm:spPr>
        <a:xfrm>
          <a:off x="2334020" y="651"/>
          <a:ext cx="777834" cy="388917"/>
        </a:xfrm>
        <a:prstGeom prst="rect">
          <a:avLst/>
        </a:prstGeom>
        <a:solidFill>
          <a:srgbClr val="48A23F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pl-PL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Konstrukcja modelu</a:t>
          </a:r>
        </a:p>
      </dgm:t>
    </dgm:pt>
    <dgm:pt modelId="{F6D0D742-CC78-4ED8-9654-BD8B1B9B6B4A}" type="parTrans" cxnId="{E027A1F0-28FD-49C2-B8A9-286F63F5B214}">
      <dgm:prSet/>
      <dgm:spPr/>
      <dgm:t>
        <a:bodyPr/>
        <a:lstStyle/>
        <a:p>
          <a:endParaRPr lang="pl-PL" sz="1400"/>
        </a:p>
      </dgm:t>
    </dgm:pt>
    <dgm:pt modelId="{01C093DC-7356-4A12-82E7-3192361855D2}" type="sibTrans" cxnId="{E027A1F0-28FD-49C2-B8A9-286F63F5B214}">
      <dgm:prSet/>
      <dgm:spPr/>
      <dgm:t>
        <a:bodyPr/>
        <a:lstStyle/>
        <a:p>
          <a:endParaRPr lang="pl-PL" sz="1400"/>
        </a:p>
      </dgm:t>
    </dgm:pt>
    <dgm:pt modelId="{353081C0-1810-4059-B73F-9DC54285150E}" type="asst">
      <dgm:prSet phldrT="[Tekst]" custT="1"/>
      <dgm:spPr>
        <a:xfrm>
          <a:off x="1284480" y="619722"/>
          <a:ext cx="1271509" cy="388917"/>
        </a:xfrm>
        <a:prstGeom prst="rect">
          <a:avLst/>
        </a:prstGeom>
        <a:solidFill>
          <a:srgbClr val="CB333B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pl-PL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Wstęp i wprowadzenie</a:t>
          </a:r>
        </a:p>
      </dgm:t>
    </dgm:pt>
    <dgm:pt modelId="{7A5BA85D-9F32-402F-B38B-E678178F3737}" type="parTrans" cxnId="{E559B4EC-7C4E-4D3A-B4FD-DB5004728686}">
      <dgm:prSet/>
      <dgm:spPr>
        <a:xfrm>
          <a:off x="2555990" y="389568"/>
          <a:ext cx="166946" cy="424611"/>
        </a:xfrm>
        <a:custGeom>
          <a:avLst/>
          <a:gdLst/>
          <a:ahLst/>
          <a:cxnLst/>
          <a:rect l="0" t="0" r="0" b="0"/>
          <a:pathLst>
            <a:path>
              <a:moveTo>
                <a:pt x="166946" y="0"/>
              </a:moveTo>
              <a:lnTo>
                <a:pt x="166946" y="424611"/>
              </a:lnTo>
              <a:lnTo>
                <a:pt x="0" y="424611"/>
              </a:lnTo>
            </a:path>
          </a:pathLst>
        </a:custGeom>
        <a:noFill/>
        <a:ln w="12700" cap="flat" cmpd="sng" algn="ctr">
          <a:solidFill>
            <a:srgbClr val="CB333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pl-PL" sz="1400"/>
        </a:p>
      </dgm:t>
    </dgm:pt>
    <dgm:pt modelId="{C5FDB399-8000-408F-B0F1-D446C973CA5A}" type="sibTrans" cxnId="{E559B4EC-7C4E-4D3A-B4FD-DB5004728686}">
      <dgm:prSet/>
      <dgm:spPr/>
      <dgm:t>
        <a:bodyPr/>
        <a:lstStyle/>
        <a:p>
          <a:endParaRPr lang="pl-PL" sz="1400"/>
        </a:p>
      </dgm:t>
    </dgm:pt>
    <dgm:pt modelId="{E3D8E813-D8A3-4302-8CA2-C9315736FD76}">
      <dgm:prSet phldrT="[Tekst]" custT="1"/>
      <dgm:spPr>
        <a:xfrm>
          <a:off x="4200646" y="782285"/>
          <a:ext cx="777834" cy="388917"/>
        </a:xfrm>
        <a:prstGeom prst="rect">
          <a:avLst/>
        </a:prstGeom>
        <a:solidFill>
          <a:srgbClr val="CB333B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pl-PL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Zagadnienia teoretyczne</a:t>
          </a:r>
        </a:p>
      </dgm:t>
    </dgm:pt>
    <dgm:pt modelId="{4F36C22B-6A21-4547-AF6C-555F34C558CA}" type="parTrans" cxnId="{4F6B73FB-801E-49A3-B564-919FF640B25D}">
      <dgm:prSet/>
      <dgm:spPr>
        <a:xfrm>
          <a:off x="2722937" y="389568"/>
          <a:ext cx="1477709" cy="587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7175"/>
              </a:lnTo>
              <a:lnTo>
                <a:pt x="1477709" y="587175"/>
              </a:lnTo>
            </a:path>
          </a:pathLst>
        </a:custGeom>
        <a:noFill/>
        <a:ln w="12700" cap="flat" cmpd="sng" algn="ctr">
          <a:solidFill>
            <a:srgbClr val="CB333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pl-PL" sz="1400"/>
        </a:p>
      </dgm:t>
    </dgm:pt>
    <dgm:pt modelId="{95B13B02-BBD4-4EAA-AEE4-2506BD2DF043}" type="sibTrans" cxnId="{4F6B73FB-801E-49A3-B564-919FF640B25D}">
      <dgm:prSet/>
      <dgm:spPr/>
      <dgm:t>
        <a:bodyPr/>
        <a:lstStyle/>
        <a:p>
          <a:endParaRPr lang="pl-PL" sz="1400"/>
        </a:p>
      </dgm:t>
    </dgm:pt>
    <dgm:pt modelId="{191D5D92-3258-4524-9CF8-D6C8A6F2DC86}">
      <dgm:prSet phldrT="[Tekst]" custT="1"/>
      <dgm:spPr>
        <a:xfrm>
          <a:off x="2804555" y="1416830"/>
          <a:ext cx="1316476" cy="511309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pl-PL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Społeczny Model Niepełnosprawności</a:t>
          </a:r>
        </a:p>
      </dgm:t>
    </dgm:pt>
    <dgm:pt modelId="{CEEBE752-3E78-4EFB-AB12-74651126D282}" type="parTrans" cxnId="{0ED510EF-0B3C-4B59-816C-A37F4E28D769}">
      <dgm:prSet/>
      <dgm:spPr>
        <a:xfrm>
          <a:off x="3462793" y="1171202"/>
          <a:ext cx="1126770" cy="245628"/>
        </a:xfrm>
        <a:custGeom>
          <a:avLst/>
          <a:gdLst/>
          <a:ahLst/>
          <a:cxnLst/>
          <a:rect l="0" t="0" r="0" b="0"/>
          <a:pathLst>
            <a:path>
              <a:moveTo>
                <a:pt x="1126770" y="0"/>
              </a:moveTo>
              <a:lnTo>
                <a:pt x="1126770" y="163955"/>
              </a:lnTo>
              <a:lnTo>
                <a:pt x="0" y="163955"/>
              </a:lnTo>
              <a:lnTo>
                <a:pt x="0" y="245628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pl-PL" sz="1400"/>
        </a:p>
      </dgm:t>
    </dgm:pt>
    <dgm:pt modelId="{55C7454F-940D-4198-A51B-0AC4FAE3D3EE}" type="sibTrans" cxnId="{0ED510EF-0B3C-4B59-816C-A37F4E28D769}">
      <dgm:prSet/>
      <dgm:spPr/>
      <dgm:t>
        <a:bodyPr/>
        <a:lstStyle/>
        <a:p>
          <a:endParaRPr lang="pl-PL" sz="1400"/>
        </a:p>
      </dgm:t>
    </dgm:pt>
    <dgm:pt modelId="{8BF3EACE-AC3E-4A45-A560-04140556BE13}">
      <dgm:prSet phldrT="[Tekst]" custT="1"/>
      <dgm:spPr>
        <a:xfrm>
          <a:off x="5403586" y="1422777"/>
          <a:ext cx="919936" cy="433486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pl-PL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Turystyka</a:t>
          </a:r>
        </a:p>
      </dgm:t>
    </dgm:pt>
    <dgm:pt modelId="{8DC5F710-51ED-4F02-BC01-BF4AF8CA0580}" type="parTrans" cxnId="{8A484B27-E007-46EF-903E-34427663CAEA}">
      <dgm:prSet/>
      <dgm:spPr>
        <a:xfrm>
          <a:off x="4589563" y="1171202"/>
          <a:ext cx="1273991" cy="2515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902"/>
              </a:lnTo>
              <a:lnTo>
                <a:pt x="1273991" y="169902"/>
              </a:lnTo>
              <a:lnTo>
                <a:pt x="1273991" y="251574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pl-PL" sz="1400"/>
        </a:p>
      </dgm:t>
    </dgm:pt>
    <dgm:pt modelId="{8C1EA14C-2D45-4807-A2AD-ACF3450D48F3}" type="sibTrans" cxnId="{8A484B27-E007-46EF-903E-34427663CAEA}">
      <dgm:prSet/>
      <dgm:spPr/>
      <dgm:t>
        <a:bodyPr/>
        <a:lstStyle/>
        <a:p>
          <a:endParaRPr lang="pl-PL" sz="1400"/>
        </a:p>
      </dgm:t>
    </dgm:pt>
    <dgm:pt modelId="{22E12D8A-8491-4D93-85A6-022BC90300D6}">
      <dgm:prSet phldrT="[Tekst]" custT="1"/>
      <dgm:spPr>
        <a:xfrm>
          <a:off x="4255775" y="1417204"/>
          <a:ext cx="1009402" cy="450136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pl-PL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Dostępność</a:t>
          </a:r>
        </a:p>
      </dgm:t>
    </dgm:pt>
    <dgm:pt modelId="{FD45F69A-C41E-44ED-84D2-C72757628074}" type="parTrans" cxnId="{36CCE987-98F2-4EA4-985F-652641D17181}">
      <dgm:prSet/>
      <dgm:spPr>
        <a:xfrm>
          <a:off x="4589563" y="1171202"/>
          <a:ext cx="170913" cy="246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329"/>
              </a:lnTo>
              <a:lnTo>
                <a:pt x="170913" y="164329"/>
              </a:lnTo>
              <a:lnTo>
                <a:pt x="170913" y="246001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pl-PL" sz="1400"/>
        </a:p>
      </dgm:t>
    </dgm:pt>
    <dgm:pt modelId="{17D48E85-955A-4DC7-9D26-A3CE93C82712}" type="sibTrans" cxnId="{36CCE987-98F2-4EA4-985F-652641D17181}">
      <dgm:prSet/>
      <dgm:spPr/>
      <dgm:t>
        <a:bodyPr/>
        <a:lstStyle/>
        <a:p>
          <a:endParaRPr lang="pl-PL" sz="1400"/>
        </a:p>
      </dgm:t>
    </dgm:pt>
    <dgm:pt modelId="{8271BA2E-8FB6-4749-AB7E-ABB681B61EAA}">
      <dgm:prSet phldrT="[Tekst]" custT="1"/>
      <dgm:spPr>
        <a:xfrm>
          <a:off x="4064751" y="2015603"/>
          <a:ext cx="777834" cy="388917"/>
        </a:xfrm>
        <a:prstGeom prst="rect">
          <a:avLst/>
        </a:prstGeom>
        <a:solidFill>
          <a:srgbClr val="CB333B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pl-PL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Zagadnienia praktyczne</a:t>
          </a:r>
        </a:p>
      </dgm:t>
    </dgm:pt>
    <dgm:pt modelId="{52F8B588-BBC6-4728-8EB8-3B204CD1057F}" type="parTrans" cxnId="{7B0D1D50-9072-433C-93A7-0219B07D28FF}">
      <dgm:prSet/>
      <dgm:spPr>
        <a:xfrm>
          <a:off x="2722937" y="389568"/>
          <a:ext cx="1341814" cy="1820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493"/>
              </a:lnTo>
              <a:lnTo>
                <a:pt x="1341814" y="1820493"/>
              </a:lnTo>
            </a:path>
          </a:pathLst>
        </a:custGeom>
        <a:noFill/>
        <a:ln w="12700" cap="flat" cmpd="sng" algn="ctr">
          <a:solidFill>
            <a:srgbClr val="CB333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pl-PL" sz="1400"/>
        </a:p>
      </dgm:t>
    </dgm:pt>
    <dgm:pt modelId="{6848A7CE-10A9-40E8-BA29-7B7D18170C38}" type="sibTrans" cxnId="{7B0D1D50-9072-433C-93A7-0219B07D28FF}">
      <dgm:prSet/>
      <dgm:spPr/>
      <dgm:t>
        <a:bodyPr/>
        <a:lstStyle/>
        <a:p>
          <a:endParaRPr lang="pl-PL" sz="1400"/>
        </a:p>
      </dgm:t>
    </dgm:pt>
    <dgm:pt modelId="{785B139D-F1AE-4E87-8340-0BB827B1708F}">
      <dgm:prSet phldrT="[Tekst]" custT="1"/>
      <dgm:spPr>
        <a:xfrm>
          <a:off x="4310282" y="2566415"/>
          <a:ext cx="1338527" cy="448071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pl-PL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Obszary dostępności (mini/midi/maxi)</a:t>
          </a:r>
        </a:p>
      </dgm:t>
    </dgm:pt>
    <dgm:pt modelId="{7DD3D6E4-13A6-405B-BFCA-B3AB12BCA2D9}" type="parTrans" cxnId="{05C1ADEB-0AB7-4368-A3DD-C82AE7260E78}">
      <dgm:prSet/>
      <dgm:spPr>
        <a:xfrm>
          <a:off x="4453668" y="2404520"/>
          <a:ext cx="525878" cy="161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221"/>
              </a:lnTo>
              <a:lnTo>
                <a:pt x="525878" y="80221"/>
              </a:lnTo>
              <a:lnTo>
                <a:pt x="525878" y="161894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pl-PL" sz="1400"/>
        </a:p>
      </dgm:t>
    </dgm:pt>
    <dgm:pt modelId="{DECEE4BF-46F7-4810-BAC1-289EE36647A9}" type="sibTrans" cxnId="{05C1ADEB-0AB7-4368-A3DD-C82AE7260E78}">
      <dgm:prSet/>
      <dgm:spPr/>
      <dgm:t>
        <a:bodyPr/>
        <a:lstStyle/>
        <a:p>
          <a:endParaRPr lang="pl-PL" sz="1400"/>
        </a:p>
      </dgm:t>
    </dgm:pt>
    <dgm:pt modelId="{0BA0FCAD-10E2-4815-9DE6-63513300D0F1}">
      <dgm:prSet phldrT="[Tekst]" custT="1"/>
      <dgm:spPr>
        <a:xfrm>
          <a:off x="3418604" y="2558138"/>
          <a:ext cx="777834" cy="388917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pl-PL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Łańcuch dostępności</a:t>
          </a:r>
        </a:p>
      </dgm:t>
    </dgm:pt>
    <dgm:pt modelId="{C48F7961-A27D-41B0-A4FB-AAF96DD3D669}" type="parTrans" cxnId="{9349E743-E91B-42E5-A0CF-96B98DBAB596}">
      <dgm:prSet/>
      <dgm:spPr>
        <a:xfrm>
          <a:off x="3807521" y="2404520"/>
          <a:ext cx="646146" cy="153618"/>
        </a:xfrm>
        <a:custGeom>
          <a:avLst/>
          <a:gdLst/>
          <a:ahLst/>
          <a:cxnLst/>
          <a:rect l="0" t="0" r="0" b="0"/>
          <a:pathLst>
            <a:path>
              <a:moveTo>
                <a:pt x="646146" y="0"/>
              </a:moveTo>
              <a:lnTo>
                <a:pt x="646146" y="71945"/>
              </a:lnTo>
              <a:lnTo>
                <a:pt x="0" y="71945"/>
              </a:lnTo>
              <a:lnTo>
                <a:pt x="0" y="153618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pl-PL" sz="1400"/>
        </a:p>
      </dgm:t>
    </dgm:pt>
    <dgm:pt modelId="{212D6C08-5A3D-4E82-B8AD-03926AD29595}" type="sibTrans" cxnId="{9349E743-E91B-42E5-A0CF-96B98DBAB596}">
      <dgm:prSet/>
      <dgm:spPr/>
      <dgm:t>
        <a:bodyPr/>
        <a:lstStyle/>
        <a:p>
          <a:endParaRPr lang="pl-PL" sz="1400"/>
        </a:p>
      </dgm:t>
    </dgm:pt>
    <dgm:pt modelId="{1CE04F4B-F5D3-4100-B7DD-AB1A2C0DC0B6}">
      <dgm:prSet phldrT="[Tekst]" custT="1"/>
      <dgm:spPr>
        <a:xfrm>
          <a:off x="2804555" y="3338442"/>
          <a:ext cx="974719" cy="489949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pl-PL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Organizacyjny</a:t>
          </a:r>
        </a:p>
      </dgm:t>
    </dgm:pt>
    <dgm:pt modelId="{40A8220E-89B5-4143-A664-4085F7176C48}" type="parTrans" cxnId="{91562EF6-CA74-4907-82C0-B7A821796026}">
      <dgm:prSet/>
      <dgm:spPr>
        <a:xfrm>
          <a:off x="3291914" y="3014486"/>
          <a:ext cx="1687631" cy="323956"/>
        </a:xfrm>
        <a:custGeom>
          <a:avLst/>
          <a:gdLst/>
          <a:ahLst/>
          <a:cxnLst/>
          <a:rect l="0" t="0" r="0" b="0"/>
          <a:pathLst>
            <a:path>
              <a:moveTo>
                <a:pt x="1687631" y="0"/>
              </a:moveTo>
              <a:lnTo>
                <a:pt x="1687631" y="242283"/>
              </a:lnTo>
              <a:lnTo>
                <a:pt x="0" y="242283"/>
              </a:lnTo>
              <a:lnTo>
                <a:pt x="0" y="323956"/>
              </a:lnTo>
            </a:path>
          </a:pathLst>
        </a:custGeom>
        <a:noFill/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pl-PL" sz="1400"/>
        </a:p>
      </dgm:t>
    </dgm:pt>
    <dgm:pt modelId="{DDF30C00-B6CD-4C5D-91D6-02B9679F866E}" type="sibTrans" cxnId="{91562EF6-CA74-4907-82C0-B7A821796026}">
      <dgm:prSet/>
      <dgm:spPr/>
      <dgm:t>
        <a:bodyPr/>
        <a:lstStyle/>
        <a:p>
          <a:endParaRPr lang="pl-PL" sz="1400"/>
        </a:p>
      </dgm:t>
    </dgm:pt>
    <dgm:pt modelId="{8490228E-4648-4223-81F5-8B16D1480B4E}">
      <dgm:prSet phldrT="[Tekst]" custT="1"/>
      <dgm:spPr>
        <a:xfrm>
          <a:off x="5307096" y="3344396"/>
          <a:ext cx="777834" cy="388917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pl-PL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Techniczny</a:t>
          </a:r>
        </a:p>
      </dgm:t>
    </dgm:pt>
    <dgm:pt modelId="{514CD783-94FE-4DC8-9BDF-E93842BE60AC}" type="parTrans" cxnId="{DC122D5C-58EC-4F48-AF1D-B5440D5F7BC4}">
      <dgm:prSet/>
      <dgm:spPr>
        <a:xfrm>
          <a:off x="4979546" y="3014486"/>
          <a:ext cx="716466" cy="329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237"/>
              </a:lnTo>
              <a:lnTo>
                <a:pt x="716466" y="248237"/>
              </a:lnTo>
              <a:lnTo>
                <a:pt x="716466" y="329910"/>
              </a:lnTo>
            </a:path>
          </a:pathLst>
        </a:custGeom>
        <a:noFill/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pl-PL" sz="1400"/>
        </a:p>
      </dgm:t>
    </dgm:pt>
    <dgm:pt modelId="{4F04A30D-7585-40CC-8F38-3F593305DC49}" type="sibTrans" cxnId="{DC122D5C-58EC-4F48-AF1D-B5440D5F7BC4}">
      <dgm:prSet/>
      <dgm:spPr/>
      <dgm:t>
        <a:bodyPr/>
        <a:lstStyle/>
        <a:p>
          <a:endParaRPr lang="pl-PL" sz="1400"/>
        </a:p>
      </dgm:t>
    </dgm:pt>
    <dgm:pt modelId="{F2F71F76-283E-4789-A786-6558E0C418D6}">
      <dgm:prSet phldrT="[Tekst]" custT="1"/>
      <dgm:spPr>
        <a:xfrm>
          <a:off x="6215629" y="3344245"/>
          <a:ext cx="1004347" cy="388917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pl-PL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Edukacyjno-społeczny</a:t>
          </a:r>
        </a:p>
      </dgm:t>
    </dgm:pt>
    <dgm:pt modelId="{FA22C183-B880-4230-9BDB-1ACFBBC94FB0}" type="parTrans" cxnId="{B1BBE1AB-FDFA-454C-BE77-EA6A96160D5A}">
      <dgm:prSet/>
      <dgm:spPr>
        <a:xfrm>
          <a:off x="4979546" y="3014486"/>
          <a:ext cx="1738256" cy="329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086"/>
              </a:lnTo>
              <a:lnTo>
                <a:pt x="1738256" y="248086"/>
              </a:lnTo>
              <a:lnTo>
                <a:pt x="1738256" y="329758"/>
              </a:lnTo>
            </a:path>
          </a:pathLst>
        </a:custGeom>
        <a:noFill/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pl-PL" sz="1400"/>
        </a:p>
      </dgm:t>
    </dgm:pt>
    <dgm:pt modelId="{ACA4336D-E87E-4DB7-A91C-06748CF14F86}" type="sibTrans" cxnId="{B1BBE1AB-FDFA-454C-BE77-EA6A96160D5A}">
      <dgm:prSet/>
      <dgm:spPr/>
      <dgm:t>
        <a:bodyPr/>
        <a:lstStyle/>
        <a:p>
          <a:endParaRPr lang="pl-PL" sz="1400"/>
        </a:p>
      </dgm:t>
    </dgm:pt>
    <dgm:pt modelId="{29C022CA-F354-4171-BE31-E15A9712960E}">
      <dgm:prSet phldrT="[Tekst]" custT="1"/>
      <dgm:spPr>
        <a:xfrm>
          <a:off x="1818432" y="3644018"/>
          <a:ext cx="777834" cy="388917"/>
        </a:xfrm>
        <a:prstGeom prst="rect">
          <a:avLst/>
        </a:prstGeom>
        <a:solidFill>
          <a:srgbClr val="CB333B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pl-PL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Dobre </a:t>
          </a:r>
          <a:r>
            <a:rPr lang="pl-PL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praktyki</a:t>
          </a:r>
          <a:endParaRPr lang="pl-PL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1D8E79E-3990-4568-A3A9-E53D5413CF55}" type="parTrans" cxnId="{336EF2CD-F8F0-40DC-98E1-9D32135A4973}">
      <dgm:prSet/>
      <dgm:spPr>
        <a:xfrm>
          <a:off x="2596266" y="389568"/>
          <a:ext cx="126670" cy="3448908"/>
        </a:xfrm>
        <a:custGeom>
          <a:avLst/>
          <a:gdLst/>
          <a:ahLst/>
          <a:cxnLst/>
          <a:rect l="0" t="0" r="0" b="0"/>
          <a:pathLst>
            <a:path>
              <a:moveTo>
                <a:pt x="126670" y="0"/>
              </a:moveTo>
              <a:lnTo>
                <a:pt x="126670" y="3448908"/>
              </a:lnTo>
              <a:lnTo>
                <a:pt x="0" y="3448908"/>
              </a:lnTo>
            </a:path>
          </a:pathLst>
        </a:custGeom>
        <a:noFill/>
        <a:ln w="12700" cap="flat" cmpd="sng" algn="ctr">
          <a:solidFill>
            <a:srgbClr val="CB333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pl-PL" sz="1400"/>
        </a:p>
      </dgm:t>
    </dgm:pt>
    <dgm:pt modelId="{D463343B-F8FE-45A5-8D48-F3293DCD385E}" type="sibTrans" cxnId="{336EF2CD-F8F0-40DC-98E1-9D32135A4973}">
      <dgm:prSet/>
      <dgm:spPr/>
      <dgm:t>
        <a:bodyPr/>
        <a:lstStyle/>
        <a:p>
          <a:endParaRPr lang="pl-PL" sz="1400"/>
        </a:p>
      </dgm:t>
    </dgm:pt>
    <dgm:pt modelId="{515F5FBC-FA89-4352-8003-E8E408F091BA}">
      <dgm:prSet phldrT="[Tekst]" custT="1"/>
      <dgm:spPr>
        <a:xfrm>
          <a:off x="1809044" y="4356950"/>
          <a:ext cx="777834" cy="388917"/>
        </a:xfrm>
        <a:prstGeom prst="rect">
          <a:avLst/>
        </a:prstGeom>
        <a:solidFill>
          <a:srgbClr val="CB333B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pl-PL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Załączniki</a:t>
          </a:r>
        </a:p>
      </dgm:t>
    </dgm:pt>
    <dgm:pt modelId="{5E196412-DF7A-4EDF-95AF-A79C787D16EE}" type="parTrans" cxnId="{7ED5512D-A068-456B-9343-C61A65B1E21C}">
      <dgm:prSet/>
      <dgm:spPr>
        <a:xfrm>
          <a:off x="2586878" y="389568"/>
          <a:ext cx="136058" cy="4161839"/>
        </a:xfrm>
        <a:custGeom>
          <a:avLst/>
          <a:gdLst/>
          <a:ahLst/>
          <a:cxnLst/>
          <a:rect l="0" t="0" r="0" b="0"/>
          <a:pathLst>
            <a:path>
              <a:moveTo>
                <a:pt x="136058" y="0"/>
              </a:moveTo>
              <a:lnTo>
                <a:pt x="136058" y="4161839"/>
              </a:lnTo>
              <a:lnTo>
                <a:pt x="0" y="4161839"/>
              </a:lnTo>
            </a:path>
          </a:pathLst>
        </a:custGeom>
        <a:noFill/>
        <a:ln w="12700" cap="flat" cmpd="sng" algn="ctr">
          <a:solidFill>
            <a:srgbClr val="CB333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pl-PL" sz="1400"/>
        </a:p>
      </dgm:t>
    </dgm:pt>
    <dgm:pt modelId="{21DF02FC-E589-44B8-9443-EE51AB11821A}" type="sibTrans" cxnId="{7ED5512D-A068-456B-9343-C61A65B1E21C}">
      <dgm:prSet/>
      <dgm:spPr/>
      <dgm:t>
        <a:bodyPr/>
        <a:lstStyle/>
        <a:p>
          <a:endParaRPr lang="pl-PL" sz="1400"/>
        </a:p>
      </dgm:t>
    </dgm:pt>
    <dgm:pt modelId="{9CF26210-88CC-435D-A874-7D8866463135}">
      <dgm:prSet phldrT="[Tekst]" custT="1"/>
      <dgm:spPr>
        <a:xfrm>
          <a:off x="3918436" y="3336381"/>
          <a:ext cx="1222023" cy="388917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pl-PL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Architektoniczny</a:t>
          </a:r>
        </a:p>
      </dgm:t>
    </dgm:pt>
    <dgm:pt modelId="{B955C260-A75C-4D5D-B2A1-B165E0978309}" type="parTrans" cxnId="{9D1ED81D-FF4F-41F4-BE9E-EF6EA87DDA9D}">
      <dgm:prSet/>
      <dgm:spPr>
        <a:xfrm>
          <a:off x="4529448" y="3014486"/>
          <a:ext cx="450097" cy="321894"/>
        </a:xfrm>
        <a:custGeom>
          <a:avLst/>
          <a:gdLst/>
          <a:ahLst/>
          <a:cxnLst/>
          <a:rect l="0" t="0" r="0" b="0"/>
          <a:pathLst>
            <a:path>
              <a:moveTo>
                <a:pt x="450097" y="0"/>
              </a:moveTo>
              <a:lnTo>
                <a:pt x="450097" y="240222"/>
              </a:lnTo>
              <a:lnTo>
                <a:pt x="0" y="240222"/>
              </a:lnTo>
              <a:lnTo>
                <a:pt x="0" y="321894"/>
              </a:lnTo>
            </a:path>
          </a:pathLst>
        </a:custGeom>
        <a:noFill/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pl-PL" sz="1400"/>
        </a:p>
      </dgm:t>
    </dgm:pt>
    <dgm:pt modelId="{1178058E-84EF-46EF-9108-E9D7BCC872C5}" type="sibTrans" cxnId="{9D1ED81D-FF4F-41F4-BE9E-EF6EA87DDA9D}">
      <dgm:prSet/>
      <dgm:spPr/>
      <dgm:t>
        <a:bodyPr/>
        <a:lstStyle/>
        <a:p>
          <a:endParaRPr lang="pl-PL" sz="1400"/>
        </a:p>
      </dgm:t>
    </dgm:pt>
    <dgm:pt modelId="{BB44B95C-37D2-4271-BC78-9A083A5AC375}" type="pres">
      <dgm:prSet presAssocID="{67B3C2D1-02A2-4548-8271-E5FDA2B0404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57FCE089-666A-42F1-A9D5-CB923749BDB4}" type="pres">
      <dgm:prSet presAssocID="{B00F5F9E-E8D9-48AD-82AF-FB5CF681BF7F}" presName="hierRoot1" presStyleCnt="0">
        <dgm:presLayoutVars>
          <dgm:hierBranch val="r"/>
        </dgm:presLayoutVars>
      </dgm:prSet>
      <dgm:spPr/>
    </dgm:pt>
    <dgm:pt modelId="{9F9D5228-17FF-4AF5-AED4-03787C4155D4}" type="pres">
      <dgm:prSet presAssocID="{B00F5F9E-E8D9-48AD-82AF-FB5CF681BF7F}" presName="rootComposite1" presStyleCnt="0"/>
      <dgm:spPr/>
    </dgm:pt>
    <dgm:pt modelId="{4917E244-EDBF-4C83-B12B-7BDEFCB53D28}" type="pres">
      <dgm:prSet presAssocID="{B00F5F9E-E8D9-48AD-82AF-FB5CF681BF7F}" presName="rootText1" presStyleLbl="node0" presStyleIdx="0" presStyleCnt="1" custScaleX="131846" custLinFactNeighborX="5272" custLinFactNeighborY="-84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E7BABB3-F704-4DF2-B2AA-8E0F2F5B87A5}" type="pres">
      <dgm:prSet presAssocID="{B00F5F9E-E8D9-48AD-82AF-FB5CF681BF7F}" presName="rootConnector1" presStyleLbl="node1" presStyleIdx="0" presStyleCnt="0"/>
      <dgm:spPr/>
      <dgm:t>
        <a:bodyPr/>
        <a:lstStyle/>
        <a:p>
          <a:endParaRPr lang="pl-PL"/>
        </a:p>
      </dgm:t>
    </dgm:pt>
    <dgm:pt modelId="{626B4D01-A0C3-4E21-9E96-9F3E03B321D1}" type="pres">
      <dgm:prSet presAssocID="{B00F5F9E-E8D9-48AD-82AF-FB5CF681BF7F}" presName="hierChild2" presStyleCnt="0"/>
      <dgm:spPr/>
    </dgm:pt>
    <dgm:pt modelId="{0528641D-C55A-4420-BA21-CF1D3E6421B5}" type="pres">
      <dgm:prSet presAssocID="{4F36C22B-6A21-4547-AF6C-555F34C558CA}" presName="Name50" presStyleLbl="parChTrans1D2" presStyleIdx="0" presStyleCnt="5"/>
      <dgm:spPr/>
      <dgm:t>
        <a:bodyPr/>
        <a:lstStyle/>
        <a:p>
          <a:endParaRPr lang="pl-PL"/>
        </a:p>
      </dgm:t>
    </dgm:pt>
    <dgm:pt modelId="{2891F9E7-A2F1-4425-A5C9-F59D38EEF375}" type="pres">
      <dgm:prSet presAssocID="{E3D8E813-D8A3-4302-8CA2-C9315736FD76}" presName="hierRoot2" presStyleCnt="0">
        <dgm:presLayoutVars>
          <dgm:hierBranch/>
        </dgm:presLayoutVars>
      </dgm:prSet>
      <dgm:spPr/>
    </dgm:pt>
    <dgm:pt modelId="{E92CE905-8640-4E29-A540-3E174AAF3DE2}" type="pres">
      <dgm:prSet presAssocID="{E3D8E813-D8A3-4302-8CA2-C9315736FD76}" presName="rootComposite" presStyleCnt="0"/>
      <dgm:spPr/>
    </dgm:pt>
    <dgm:pt modelId="{826D6343-74C4-4D02-A747-126DE4275853}" type="pres">
      <dgm:prSet presAssocID="{E3D8E813-D8A3-4302-8CA2-C9315736FD76}" presName="rootText" presStyleLbl="node2" presStyleIdx="0" presStyleCnt="4" custScaleX="119389" custLinFactNeighborX="605" custLinFactNeighborY="-8386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BF7945F9-FD9E-4005-8D16-779EF2E6EFB0}" type="pres">
      <dgm:prSet presAssocID="{E3D8E813-D8A3-4302-8CA2-C9315736FD76}" presName="rootConnector" presStyleLbl="node2" presStyleIdx="0" presStyleCnt="4"/>
      <dgm:spPr/>
      <dgm:t>
        <a:bodyPr/>
        <a:lstStyle/>
        <a:p>
          <a:endParaRPr lang="pl-PL"/>
        </a:p>
      </dgm:t>
    </dgm:pt>
    <dgm:pt modelId="{02A6DDEC-0DE2-4F39-B4E6-767D82CCA1DA}" type="pres">
      <dgm:prSet presAssocID="{E3D8E813-D8A3-4302-8CA2-C9315736FD76}" presName="hierChild4" presStyleCnt="0"/>
      <dgm:spPr/>
    </dgm:pt>
    <dgm:pt modelId="{F8464673-E134-400D-BFF4-B304E876D9B3}" type="pres">
      <dgm:prSet presAssocID="{CEEBE752-3E78-4EFB-AB12-74651126D282}" presName="Name35" presStyleLbl="parChTrans1D3" presStyleIdx="0" presStyleCnt="5"/>
      <dgm:spPr/>
      <dgm:t>
        <a:bodyPr/>
        <a:lstStyle/>
        <a:p>
          <a:endParaRPr lang="pl-PL"/>
        </a:p>
      </dgm:t>
    </dgm:pt>
    <dgm:pt modelId="{91E5C14F-3CBF-48E9-ABC9-F3B1B30F263F}" type="pres">
      <dgm:prSet presAssocID="{191D5D92-3258-4524-9CF8-D6C8A6F2DC86}" presName="hierRoot2" presStyleCnt="0">
        <dgm:presLayoutVars>
          <dgm:hierBranch val="init"/>
        </dgm:presLayoutVars>
      </dgm:prSet>
      <dgm:spPr/>
    </dgm:pt>
    <dgm:pt modelId="{10A47EC5-F78A-4ED7-88E1-D83C8E857996}" type="pres">
      <dgm:prSet presAssocID="{191D5D92-3258-4524-9CF8-D6C8A6F2DC86}" presName="rootComposite" presStyleCnt="0"/>
      <dgm:spPr/>
    </dgm:pt>
    <dgm:pt modelId="{28761D52-BC55-4872-B7B9-A36BB671ED8F}" type="pres">
      <dgm:prSet presAssocID="{191D5D92-3258-4524-9CF8-D6C8A6F2DC86}" presName="rootText" presStyleLbl="node3" presStyleIdx="0" presStyleCnt="5" custScaleX="177393" custScaleY="131470" custLinFactNeighborX="765" custLinFactNeighborY="-6271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9494E54-7D3B-419C-A4E6-FC3603198863}" type="pres">
      <dgm:prSet presAssocID="{191D5D92-3258-4524-9CF8-D6C8A6F2DC86}" presName="rootConnector" presStyleLbl="node3" presStyleIdx="0" presStyleCnt="5"/>
      <dgm:spPr/>
      <dgm:t>
        <a:bodyPr/>
        <a:lstStyle/>
        <a:p>
          <a:endParaRPr lang="pl-PL"/>
        </a:p>
      </dgm:t>
    </dgm:pt>
    <dgm:pt modelId="{B1A50A95-CF79-4621-93B0-386CFE182BE0}" type="pres">
      <dgm:prSet presAssocID="{191D5D92-3258-4524-9CF8-D6C8A6F2DC86}" presName="hierChild4" presStyleCnt="0"/>
      <dgm:spPr/>
    </dgm:pt>
    <dgm:pt modelId="{58695BCC-6AFD-4C13-9497-20DFE76C3CE3}" type="pres">
      <dgm:prSet presAssocID="{191D5D92-3258-4524-9CF8-D6C8A6F2DC86}" presName="hierChild5" presStyleCnt="0"/>
      <dgm:spPr/>
    </dgm:pt>
    <dgm:pt modelId="{16A4781D-9F8D-47C6-9954-069D8E7A12EE}" type="pres">
      <dgm:prSet presAssocID="{FD45F69A-C41E-44ED-84D2-C72757628074}" presName="Name35" presStyleLbl="parChTrans1D3" presStyleIdx="1" presStyleCnt="5"/>
      <dgm:spPr/>
      <dgm:t>
        <a:bodyPr/>
        <a:lstStyle/>
        <a:p>
          <a:endParaRPr lang="pl-PL"/>
        </a:p>
      </dgm:t>
    </dgm:pt>
    <dgm:pt modelId="{267D17DF-C4C2-4F43-8453-59F90F35220B}" type="pres">
      <dgm:prSet presAssocID="{22E12D8A-8491-4D93-85A6-022BC90300D6}" presName="hierRoot2" presStyleCnt="0">
        <dgm:presLayoutVars>
          <dgm:hierBranch val="init"/>
        </dgm:presLayoutVars>
      </dgm:prSet>
      <dgm:spPr/>
    </dgm:pt>
    <dgm:pt modelId="{63F7BFB0-D6A0-46B6-A4D5-7960686BA3B4}" type="pres">
      <dgm:prSet presAssocID="{22E12D8A-8491-4D93-85A6-022BC90300D6}" presName="rootComposite" presStyleCnt="0"/>
      <dgm:spPr/>
    </dgm:pt>
    <dgm:pt modelId="{7CBF767F-5ACC-4FC6-9B13-DC6815361149}" type="pres">
      <dgm:prSet presAssocID="{22E12D8A-8491-4D93-85A6-022BC90300D6}" presName="rootText" presStyleLbl="node3" presStyleIdx="1" presStyleCnt="5" custScaleX="129771" custScaleY="115741" custLinFactNeighborX="-2912" custLinFactNeighborY="-6261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698D8FB6-8B1A-44C9-B390-EBDD2F867D7E}" type="pres">
      <dgm:prSet presAssocID="{22E12D8A-8491-4D93-85A6-022BC90300D6}" presName="rootConnector" presStyleLbl="node3" presStyleIdx="1" presStyleCnt="5"/>
      <dgm:spPr/>
      <dgm:t>
        <a:bodyPr/>
        <a:lstStyle/>
        <a:p>
          <a:endParaRPr lang="pl-PL"/>
        </a:p>
      </dgm:t>
    </dgm:pt>
    <dgm:pt modelId="{4BABF456-6C00-44BC-8A64-5B1BF6708480}" type="pres">
      <dgm:prSet presAssocID="{22E12D8A-8491-4D93-85A6-022BC90300D6}" presName="hierChild4" presStyleCnt="0"/>
      <dgm:spPr/>
    </dgm:pt>
    <dgm:pt modelId="{66672C79-E4CE-4862-BB0B-FAEFD20D3977}" type="pres">
      <dgm:prSet presAssocID="{22E12D8A-8491-4D93-85A6-022BC90300D6}" presName="hierChild5" presStyleCnt="0"/>
      <dgm:spPr/>
    </dgm:pt>
    <dgm:pt modelId="{F34728C2-3C95-46E9-AF28-49379287D27F}" type="pres">
      <dgm:prSet presAssocID="{8DC5F710-51ED-4F02-BC01-BF4AF8CA0580}" presName="Name35" presStyleLbl="parChTrans1D3" presStyleIdx="2" presStyleCnt="5"/>
      <dgm:spPr/>
      <dgm:t>
        <a:bodyPr/>
        <a:lstStyle/>
        <a:p>
          <a:endParaRPr lang="pl-PL"/>
        </a:p>
      </dgm:t>
    </dgm:pt>
    <dgm:pt modelId="{1F97454E-0FA5-4FA0-AA9D-CB08B3746A10}" type="pres">
      <dgm:prSet presAssocID="{8BF3EACE-AC3E-4A45-A560-04140556BE13}" presName="hierRoot2" presStyleCnt="0">
        <dgm:presLayoutVars>
          <dgm:hierBranch val="init"/>
        </dgm:presLayoutVars>
      </dgm:prSet>
      <dgm:spPr/>
    </dgm:pt>
    <dgm:pt modelId="{11A30A5B-E091-4740-915D-AD6F99445DF1}" type="pres">
      <dgm:prSet presAssocID="{8BF3EACE-AC3E-4A45-A560-04140556BE13}" presName="rootComposite" presStyleCnt="0"/>
      <dgm:spPr/>
    </dgm:pt>
    <dgm:pt modelId="{4B11B6EF-9FAA-42D1-B0C6-F405403F522A}" type="pres">
      <dgm:prSet presAssocID="{8BF3EACE-AC3E-4A45-A560-04140556BE13}" presName="rootText" presStyleLbl="node3" presStyleIdx="2" presStyleCnt="5" custScaleX="118269" custScaleY="111460" custLinFactNeighborX="-6118" custLinFactNeighborY="-6118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0183DC6-745B-40FB-BFB7-EAA642686BE1}" type="pres">
      <dgm:prSet presAssocID="{8BF3EACE-AC3E-4A45-A560-04140556BE13}" presName="rootConnector" presStyleLbl="node3" presStyleIdx="2" presStyleCnt="5"/>
      <dgm:spPr/>
      <dgm:t>
        <a:bodyPr/>
        <a:lstStyle/>
        <a:p>
          <a:endParaRPr lang="pl-PL"/>
        </a:p>
      </dgm:t>
    </dgm:pt>
    <dgm:pt modelId="{694E8975-511B-442F-B33A-1A0C12012E0B}" type="pres">
      <dgm:prSet presAssocID="{8BF3EACE-AC3E-4A45-A560-04140556BE13}" presName="hierChild4" presStyleCnt="0"/>
      <dgm:spPr/>
    </dgm:pt>
    <dgm:pt modelId="{1DFAFE46-F2D4-4750-BFB0-EA8B825D17AF}" type="pres">
      <dgm:prSet presAssocID="{8BF3EACE-AC3E-4A45-A560-04140556BE13}" presName="hierChild5" presStyleCnt="0"/>
      <dgm:spPr/>
    </dgm:pt>
    <dgm:pt modelId="{CDC39F35-E727-4197-A3B0-7478BD08FE00}" type="pres">
      <dgm:prSet presAssocID="{E3D8E813-D8A3-4302-8CA2-C9315736FD76}" presName="hierChild5" presStyleCnt="0"/>
      <dgm:spPr/>
    </dgm:pt>
    <dgm:pt modelId="{269BDD3D-84BC-4682-9A3C-E5DF575345D7}" type="pres">
      <dgm:prSet presAssocID="{52F8B588-BBC6-4728-8EB8-3B204CD1057F}" presName="Name50" presStyleLbl="parChTrans1D2" presStyleIdx="1" presStyleCnt="5"/>
      <dgm:spPr/>
      <dgm:t>
        <a:bodyPr/>
        <a:lstStyle/>
        <a:p>
          <a:endParaRPr lang="pl-PL"/>
        </a:p>
      </dgm:t>
    </dgm:pt>
    <dgm:pt modelId="{5241075B-1418-45DC-B27E-185B38D90B12}" type="pres">
      <dgm:prSet presAssocID="{8271BA2E-8FB6-4749-AB7E-ABB681B61EAA}" presName="hierRoot2" presStyleCnt="0">
        <dgm:presLayoutVars>
          <dgm:hierBranch val="init"/>
        </dgm:presLayoutVars>
      </dgm:prSet>
      <dgm:spPr/>
    </dgm:pt>
    <dgm:pt modelId="{D53A76E7-68A4-4F6A-BB94-B5CA61A57EEA}" type="pres">
      <dgm:prSet presAssocID="{8271BA2E-8FB6-4749-AB7E-ABB681B61EAA}" presName="rootComposite" presStyleCnt="0"/>
      <dgm:spPr/>
    </dgm:pt>
    <dgm:pt modelId="{43BC01A3-DE5B-418F-9B05-F50F5B249C5D}" type="pres">
      <dgm:prSet presAssocID="{8271BA2E-8FB6-4749-AB7E-ABB681B61EAA}" presName="rootText" presStyleLbl="node2" presStyleIdx="1" presStyleCnt="4" custScaleX="148010" custScaleY="129461" custLinFactNeighborX="-13991" custLinFactNeighborY="-82221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8763634-2706-4834-96AB-120B903DE778}" type="pres">
      <dgm:prSet presAssocID="{8271BA2E-8FB6-4749-AB7E-ABB681B61EAA}" presName="rootConnector" presStyleLbl="node2" presStyleIdx="1" presStyleCnt="4"/>
      <dgm:spPr/>
      <dgm:t>
        <a:bodyPr/>
        <a:lstStyle/>
        <a:p>
          <a:endParaRPr lang="pl-PL"/>
        </a:p>
      </dgm:t>
    </dgm:pt>
    <dgm:pt modelId="{80300F27-D4E7-4B08-A0FB-CC98466C44E3}" type="pres">
      <dgm:prSet presAssocID="{8271BA2E-8FB6-4749-AB7E-ABB681B61EAA}" presName="hierChild4" presStyleCnt="0"/>
      <dgm:spPr/>
    </dgm:pt>
    <dgm:pt modelId="{D8B6E061-3254-431D-9D79-DC8C34735485}" type="pres">
      <dgm:prSet presAssocID="{C48F7961-A27D-41B0-A4FB-AAF96DD3D669}" presName="Name37" presStyleLbl="parChTrans1D3" presStyleIdx="3" presStyleCnt="5"/>
      <dgm:spPr/>
      <dgm:t>
        <a:bodyPr/>
        <a:lstStyle/>
        <a:p>
          <a:endParaRPr lang="pl-PL"/>
        </a:p>
      </dgm:t>
    </dgm:pt>
    <dgm:pt modelId="{9B6A5F75-D84B-496B-87F1-37A680013C20}" type="pres">
      <dgm:prSet presAssocID="{0BA0FCAD-10E2-4815-9DE6-63513300D0F1}" presName="hierRoot2" presStyleCnt="0">
        <dgm:presLayoutVars>
          <dgm:hierBranch/>
        </dgm:presLayoutVars>
      </dgm:prSet>
      <dgm:spPr/>
    </dgm:pt>
    <dgm:pt modelId="{39C3A3A0-C41D-4247-9682-9290BA42B031}" type="pres">
      <dgm:prSet presAssocID="{0BA0FCAD-10E2-4815-9DE6-63513300D0F1}" presName="rootComposite" presStyleCnt="0"/>
      <dgm:spPr/>
    </dgm:pt>
    <dgm:pt modelId="{3B0C4F7F-F228-40F0-A335-DB88134A8B7C}" type="pres">
      <dgm:prSet presAssocID="{0BA0FCAD-10E2-4815-9DE6-63513300D0F1}" presName="rootText" presStyleLbl="node3" presStyleIdx="3" presStyleCnt="5" custScaleX="133284" custLinFactNeighborX="-519" custLinFactNeighborY="-84722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ECE4EE0-648A-45C9-885A-5A3DF3FC5390}" type="pres">
      <dgm:prSet presAssocID="{0BA0FCAD-10E2-4815-9DE6-63513300D0F1}" presName="rootConnector" presStyleLbl="node3" presStyleIdx="3" presStyleCnt="5"/>
      <dgm:spPr/>
      <dgm:t>
        <a:bodyPr/>
        <a:lstStyle/>
        <a:p>
          <a:endParaRPr lang="pl-PL"/>
        </a:p>
      </dgm:t>
    </dgm:pt>
    <dgm:pt modelId="{C01E941F-F26A-4990-8DA7-5B15CCFD0544}" type="pres">
      <dgm:prSet presAssocID="{0BA0FCAD-10E2-4815-9DE6-63513300D0F1}" presName="hierChild4" presStyleCnt="0"/>
      <dgm:spPr/>
    </dgm:pt>
    <dgm:pt modelId="{5DCDB44D-4A42-48E7-85D0-4B0EAAA982BC}" type="pres">
      <dgm:prSet presAssocID="{0BA0FCAD-10E2-4815-9DE6-63513300D0F1}" presName="hierChild5" presStyleCnt="0"/>
      <dgm:spPr/>
    </dgm:pt>
    <dgm:pt modelId="{DA061499-C523-4756-9321-BF664FC86FA5}" type="pres">
      <dgm:prSet presAssocID="{7DD3D6E4-13A6-405B-BFCA-B3AB12BCA2D9}" presName="Name37" presStyleLbl="parChTrans1D3" presStyleIdx="4" presStyleCnt="5"/>
      <dgm:spPr/>
      <dgm:t>
        <a:bodyPr/>
        <a:lstStyle/>
        <a:p>
          <a:endParaRPr lang="pl-PL"/>
        </a:p>
      </dgm:t>
    </dgm:pt>
    <dgm:pt modelId="{C2A50D4E-1B57-48EC-B77D-6AFD4C4C9A7E}" type="pres">
      <dgm:prSet presAssocID="{785B139D-F1AE-4E87-8340-0BB827B1708F}" presName="hierRoot2" presStyleCnt="0">
        <dgm:presLayoutVars>
          <dgm:hierBranch/>
        </dgm:presLayoutVars>
      </dgm:prSet>
      <dgm:spPr/>
    </dgm:pt>
    <dgm:pt modelId="{5C52E8A5-8A7F-4005-B7DA-57D315528D08}" type="pres">
      <dgm:prSet presAssocID="{785B139D-F1AE-4E87-8340-0BB827B1708F}" presName="rootComposite" presStyleCnt="0"/>
      <dgm:spPr/>
    </dgm:pt>
    <dgm:pt modelId="{A7C31DC7-5728-4B26-8E84-008D2BAFDC7A}" type="pres">
      <dgm:prSet presAssocID="{785B139D-F1AE-4E87-8340-0BB827B1708F}" presName="rootText" presStyleLbl="node3" presStyleIdx="4" presStyleCnt="5" custScaleX="172084" custScaleY="140101" custLinFactNeighborX="-6883" custLinFactNeighborY="-8259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42A3EE8-EDB0-47BE-B7F6-92F9B2FE314F}" type="pres">
      <dgm:prSet presAssocID="{785B139D-F1AE-4E87-8340-0BB827B1708F}" presName="rootConnector" presStyleLbl="node3" presStyleIdx="4" presStyleCnt="5"/>
      <dgm:spPr/>
      <dgm:t>
        <a:bodyPr/>
        <a:lstStyle/>
        <a:p>
          <a:endParaRPr lang="pl-PL"/>
        </a:p>
      </dgm:t>
    </dgm:pt>
    <dgm:pt modelId="{53E0A46D-9297-4B3D-B973-FB0B8678353E}" type="pres">
      <dgm:prSet presAssocID="{785B139D-F1AE-4E87-8340-0BB827B1708F}" presName="hierChild4" presStyleCnt="0"/>
      <dgm:spPr/>
    </dgm:pt>
    <dgm:pt modelId="{6AC0C92C-1A4C-4861-A533-6E132CB4E6E3}" type="pres">
      <dgm:prSet presAssocID="{40A8220E-89B5-4143-A664-4085F7176C48}" presName="Name35" presStyleLbl="parChTrans1D4" presStyleIdx="0" presStyleCnt="4"/>
      <dgm:spPr/>
      <dgm:t>
        <a:bodyPr/>
        <a:lstStyle/>
        <a:p>
          <a:endParaRPr lang="pl-PL"/>
        </a:p>
      </dgm:t>
    </dgm:pt>
    <dgm:pt modelId="{FEEAC748-FE20-42C7-8B1D-EE87BF9D3C00}" type="pres">
      <dgm:prSet presAssocID="{1CE04F4B-F5D3-4100-B7DD-AB1A2C0DC0B6}" presName="hierRoot2" presStyleCnt="0">
        <dgm:presLayoutVars>
          <dgm:hierBranch val="init"/>
        </dgm:presLayoutVars>
      </dgm:prSet>
      <dgm:spPr/>
    </dgm:pt>
    <dgm:pt modelId="{73C051E1-1712-4869-8F41-E14DB8997465}" type="pres">
      <dgm:prSet presAssocID="{1CE04F4B-F5D3-4100-B7DD-AB1A2C0DC0B6}" presName="rootComposite" presStyleCnt="0"/>
      <dgm:spPr/>
    </dgm:pt>
    <dgm:pt modelId="{CE4BD0FD-87ED-4AF2-A61C-C12335AB19FC}" type="pres">
      <dgm:prSet presAssocID="{1CE04F4B-F5D3-4100-B7DD-AB1A2C0DC0B6}" presName="rootText" presStyleLbl="node4" presStyleIdx="0" presStyleCnt="4" custScaleX="125312" custScaleY="125978" custLinFactNeighborX="765" custLinFactNeighborY="-4129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1397FAB7-607C-4A28-B546-97D5361E0AD0}" type="pres">
      <dgm:prSet presAssocID="{1CE04F4B-F5D3-4100-B7DD-AB1A2C0DC0B6}" presName="rootConnector" presStyleLbl="node4" presStyleIdx="0" presStyleCnt="4"/>
      <dgm:spPr/>
      <dgm:t>
        <a:bodyPr/>
        <a:lstStyle/>
        <a:p>
          <a:endParaRPr lang="pl-PL"/>
        </a:p>
      </dgm:t>
    </dgm:pt>
    <dgm:pt modelId="{4D7A4F66-7024-43A8-9F00-42B9406A9BF7}" type="pres">
      <dgm:prSet presAssocID="{1CE04F4B-F5D3-4100-B7DD-AB1A2C0DC0B6}" presName="hierChild4" presStyleCnt="0"/>
      <dgm:spPr/>
    </dgm:pt>
    <dgm:pt modelId="{D429D3A5-BB0F-4DB3-BF7A-D6835AE366FA}" type="pres">
      <dgm:prSet presAssocID="{1CE04F4B-F5D3-4100-B7DD-AB1A2C0DC0B6}" presName="hierChild5" presStyleCnt="0"/>
      <dgm:spPr/>
    </dgm:pt>
    <dgm:pt modelId="{A4A75368-BF9D-4E82-BEB3-0BDF3D9D116A}" type="pres">
      <dgm:prSet presAssocID="{B955C260-A75C-4D5D-B2A1-B165E0978309}" presName="Name35" presStyleLbl="parChTrans1D4" presStyleIdx="1" presStyleCnt="4"/>
      <dgm:spPr/>
      <dgm:t>
        <a:bodyPr/>
        <a:lstStyle/>
        <a:p>
          <a:endParaRPr lang="pl-PL"/>
        </a:p>
      </dgm:t>
    </dgm:pt>
    <dgm:pt modelId="{4F56F5B6-0534-4586-A74C-19E863181693}" type="pres">
      <dgm:prSet presAssocID="{9CF26210-88CC-435D-A874-7D8866463135}" presName="hierRoot2" presStyleCnt="0">
        <dgm:presLayoutVars>
          <dgm:hierBranch val="init"/>
        </dgm:presLayoutVars>
      </dgm:prSet>
      <dgm:spPr/>
    </dgm:pt>
    <dgm:pt modelId="{8F73772D-B820-4201-B36A-A3CD03FE88D1}" type="pres">
      <dgm:prSet presAssocID="{9CF26210-88CC-435D-A874-7D8866463135}" presName="rootComposite" presStyleCnt="0"/>
      <dgm:spPr/>
    </dgm:pt>
    <dgm:pt modelId="{9D483AF5-D368-4ECF-8B88-E201A574E694}" type="pres">
      <dgm:prSet presAssocID="{9CF26210-88CC-435D-A874-7D8866463135}" presName="rootText" presStyleLbl="node4" presStyleIdx="1" presStyleCnt="4" custScaleX="157106" custLinFactNeighborX="-2344" custLinFactNeighborY="-41827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DD533B0C-4B85-424A-A605-E6B6C5995B65}" type="pres">
      <dgm:prSet presAssocID="{9CF26210-88CC-435D-A874-7D8866463135}" presName="rootConnector" presStyleLbl="node4" presStyleIdx="1" presStyleCnt="4"/>
      <dgm:spPr/>
      <dgm:t>
        <a:bodyPr/>
        <a:lstStyle/>
        <a:p>
          <a:endParaRPr lang="pl-PL"/>
        </a:p>
      </dgm:t>
    </dgm:pt>
    <dgm:pt modelId="{7D5438A1-A1C5-49AA-A123-09708B711582}" type="pres">
      <dgm:prSet presAssocID="{9CF26210-88CC-435D-A874-7D8866463135}" presName="hierChild4" presStyleCnt="0"/>
      <dgm:spPr/>
    </dgm:pt>
    <dgm:pt modelId="{F1CD3CC1-E88F-4319-86A1-78C49FDC93F7}" type="pres">
      <dgm:prSet presAssocID="{9CF26210-88CC-435D-A874-7D8866463135}" presName="hierChild5" presStyleCnt="0"/>
      <dgm:spPr/>
    </dgm:pt>
    <dgm:pt modelId="{4F1AE5FE-5388-4910-81D4-9A16CD3F7239}" type="pres">
      <dgm:prSet presAssocID="{514CD783-94FE-4DC8-9BDF-E93842BE60AC}" presName="Name35" presStyleLbl="parChTrans1D4" presStyleIdx="2" presStyleCnt="4"/>
      <dgm:spPr/>
      <dgm:t>
        <a:bodyPr/>
        <a:lstStyle/>
        <a:p>
          <a:endParaRPr lang="pl-PL"/>
        </a:p>
      </dgm:t>
    </dgm:pt>
    <dgm:pt modelId="{98C0E964-8E23-4261-A7F8-013918C57CE6}" type="pres">
      <dgm:prSet presAssocID="{8490228E-4648-4223-81F5-8B16D1480B4E}" presName="hierRoot2" presStyleCnt="0">
        <dgm:presLayoutVars>
          <dgm:hierBranch val="init"/>
        </dgm:presLayoutVars>
      </dgm:prSet>
      <dgm:spPr/>
    </dgm:pt>
    <dgm:pt modelId="{2AE3823C-A5DE-409F-9585-0F3BC342BDC6}" type="pres">
      <dgm:prSet presAssocID="{8490228E-4648-4223-81F5-8B16D1480B4E}" presName="rootComposite" presStyleCnt="0"/>
      <dgm:spPr/>
    </dgm:pt>
    <dgm:pt modelId="{565D7A24-9A97-405A-B1D9-D93FE13F5533}" type="pres">
      <dgm:prSet presAssocID="{8490228E-4648-4223-81F5-8B16D1480B4E}" presName="rootText" presStyleLbl="node4" presStyleIdx="2" presStyleCnt="4" custLinFactNeighborX="-1921" custLinFactNeighborY="-39766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7307589-6546-4E35-8FDE-594378A35ABB}" type="pres">
      <dgm:prSet presAssocID="{8490228E-4648-4223-81F5-8B16D1480B4E}" presName="rootConnector" presStyleLbl="node4" presStyleIdx="2" presStyleCnt="4"/>
      <dgm:spPr/>
      <dgm:t>
        <a:bodyPr/>
        <a:lstStyle/>
        <a:p>
          <a:endParaRPr lang="pl-PL"/>
        </a:p>
      </dgm:t>
    </dgm:pt>
    <dgm:pt modelId="{EEF8ABE1-8FC3-4883-B670-373760270ADF}" type="pres">
      <dgm:prSet presAssocID="{8490228E-4648-4223-81F5-8B16D1480B4E}" presName="hierChild4" presStyleCnt="0"/>
      <dgm:spPr/>
    </dgm:pt>
    <dgm:pt modelId="{3F579F67-44DE-43D4-A504-CC7A27C752E5}" type="pres">
      <dgm:prSet presAssocID="{8490228E-4648-4223-81F5-8B16D1480B4E}" presName="hierChild5" presStyleCnt="0"/>
      <dgm:spPr/>
    </dgm:pt>
    <dgm:pt modelId="{3224965C-5165-4FA4-A076-3A175BF44F30}" type="pres">
      <dgm:prSet presAssocID="{FA22C183-B880-4230-9BDB-1ACFBBC94FB0}" presName="Name35" presStyleLbl="parChTrans1D4" presStyleIdx="3" presStyleCnt="4"/>
      <dgm:spPr/>
      <dgm:t>
        <a:bodyPr/>
        <a:lstStyle/>
        <a:p>
          <a:endParaRPr lang="pl-PL"/>
        </a:p>
      </dgm:t>
    </dgm:pt>
    <dgm:pt modelId="{619DEEBE-43DB-478E-9B59-D3CD7BA2D574}" type="pres">
      <dgm:prSet presAssocID="{F2F71F76-283E-4789-A786-6558E0C418D6}" presName="hierRoot2" presStyleCnt="0">
        <dgm:presLayoutVars>
          <dgm:hierBranch val="init"/>
        </dgm:presLayoutVars>
      </dgm:prSet>
      <dgm:spPr/>
    </dgm:pt>
    <dgm:pt modelId="{E034E2F9-8B2A-46B5-8501-9BE0AAAAC6FF}" type="pres">
      <dgm:prSet presAssocID="{F2F71F76-283E-4789-A786-6558E0C418D6}" presName="rootComposite" presStyleCnt="0"/>
      <dgm:spPr/>
    </dgm:pt>
    <dgm:pt modelId="{C39304A2-A219-4A33-B5D6-04F9D6F7E436}" type="pres">
      <dgm:prSet presAssocID="{F2F71F76-283E-4789-A786-6558E0C418D6}" presName="rootText" presStyleLbl="node4" presStyleIdx="3" presStyleCnt="4" custScaleX="129121" custLinFactNeighborX="-6118" custLinFactNeighborY="-39805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A7CE70D-6E40-40FD-87AD-40D9217911BA}" type="pres">
      <dgm:prSet presAssocID="{F2F71F76-283E-4789-A786-6558E0C418D6}" presName="rootConnector" presStyleLbl="node4" presStyleIdx="3" presStyleCnt="4"/>
      <dgm:spPr/>
      <dgm:t>
        <a:bodyPr/>
        <a:lstStyle/>
        <a:p>
          <a:endParaRPr lang="pl-PL"/>
        </a:p>
      </dgm:t>
    </dgm:pt>
    <dgm:pt modelId="{CF1920D2-27B4-4638-8EC8-33D6E65C489F}" type="pres">
      <dgm:prSet presAssocID="{F2F71F76-283E-4789-A786-6558E0C418D6}" presName="hierChild4" presStyleCnt="0"/>
      <dgm:spPr/>
    </dgm:pt>
    <dgm:pt modelId="{71D2A749-8097-4BB5-97E2-B62F66FAE2D5}" type="pres">
      <dgm:prSet presAssocID="{F2F71F76-283E-4789-A786-6558E0C418D6}" presName="hierChild5" presStyleCnt="0"/>
      <dgm:spPr/>
    </dgm:pt>
    <dgm:pt modelId="{7ECE7C1D-5ACD-4309-9C97-E79D853AEB7C}" type="pres">
      <dgm:prSet presAssocID="{785B139D-F1AE-4E87-8340-0BB827B1708F}" presName="hierChild5" presStyleCnt="0"/>
      <dgm:spPr/>
    </dgm:pt>
    <dgm:pt modelId="{F0B488DC-6FD5-44F8-9190-2E7A12677A4C}" type="pres">
      <dgm:prSet presAssocID="{8271BA2E-8FB6-4749-AB7E-ABB681B61EAA}" presName="hierChild5" presStyleCnt="0"/>
      <dgm:spPr/>
    </dgm:pt>
    <dgm:pt modelId="{A4C11113-D077-4CA6-90E6-D7693F1DB716}" type="pres">
      <dgm:prSet presAssocID="{D1D8E79E-3990-4568-A3A9-E53D5413CF55}" presName="Name50" presStyleLbl="parChTrans1D2" presStyleIdx="2" presStyleCnt="5"/>
      <dgm:spPr/>
      <dgm:t>
        <a:bodyPr/>
        <a:lstStyle/>
        <a:p>
          <a:endParaRPr lang="pl-PL"/>
        </a:p>
      </dgm:t>
    </dgm:pt>
    <dgm:pt modelId="{84B842E3-024F-4256-9759-E34C68532EF4}" type="pres">
      <dgm:prSet presAssocID="{29C022CA-F354-4171-BE31-E15A9712960E}" presName="hierRoot2" presStyleCnt="0">
        <dgm:presLayoutVars>
          <dgm:hierBranch val="init"/>
        </dgm:presLayoutVars>
      </dgm:prSet>
      <dgm:spPr/>
    </dgm:pt>
    <dgm:pt modelId="{BEC40C0A-4F09-4CD2-86C7-2642986D840E}" type="pres">
      <dgm:prSet presAssocID="{29C022CA-F354-4171-BE31-E15A9712960E}" presName="rootComposite" presStyleCnt="0"/>
      <dgm:spPr/>
    </dgm:pt>
    <dgm:pt modelId="{0B59F181-B2FE-483E-B4BD-B50526235C19}" type="pres">
      <dgm:prSet presAssocID="{29C022CA-F354-4171-BE31-E15A9712960E}" presName="rootText" presStyleLbl="node2" presStyleIdx="2" presStyleCnt="4" custLinFactX="-22535" custLinFactY="-100000" custLinFactNeighborX="-100000" custLinFactNeighborY="-15126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FBB77FC-FEA1-4280-8451-2CA64A4A0503}" type="pres">
      <dgm:prSet presAssocID="{29C022CA-F354-4171-BE31-E15A9712960E}" presName="rootConnector" presStyleLbl="node2" presStyleIdx="2" presStyleCnt="4"/>
      <dgm:spPr/>
      <dgm:t>
        <a:bodyPr/>
        <a:lstStyle/>
        <a:p>
          <a:endParaRPr lang="pl-PL"/>
        </a:p>
      </dgm:t>
    </dgm:pt>
    <dgm:pt modelId="{AC9264BA-79DF-45A4-BC40-8DC7E6218310}" type="pres">
      <dgm:prSet presAssocID="{29C022CA-F354-4171-BE31-E15A9712960E}" presName="hierChild4" presStyleCnt="0"/>
      <dgm:spPr/>
    </dgm:pt>
    <dgm:pt modelId="{D23244C1-4B17-49B3-9D46-F0403B463404}" type="pres">
      <dgm:prSet presAssocID="{29C022CA-F354-4171-BE31-E15A9712960E}" presName="hierChild5" presStyleCnt="0"/>
      <dgm:spPr/>
    </dgm:pt>
    <dgm:pt modelId="{1BD91A7B-80C4-4E77-BB99-D44039CF5CE5}" type="pres">
      <dgm:prSet presAssocID="{5E196412-DF7A-4EDF-95AF-A79C787D16EE}" presName="Name50" presStyleLbl="parChTrans1D2" presStyleIdx="3" presStyleCnt="5"/>
      <dgm:spPr/>
      <dgm:t>
        <a:bodyPr/>
        <a:lstStyle/>
        <a:p>
          <a:endParaRPr lang="pl-PL"/>
        </a:p>
      </dgm:t>
    </dgm:pt>
    <dgm:pt modelId="{BF5EE082-3EE5-41E9-9895-3C2FA18828F6}" type="pres">
      <dgm:prSet presAssocID="{515F5FBC-FA89-4352-8003-E8E408F091BA}" presName="hierRoot2" presStyleCnt="0">
        <dgm:presLayoutVars>
          <dgm:hierBranch val="init"/>
        </dgm:presLayoutVars>
      </dgm:prSet>
      <dgm:spPr/>
    </dgm:pt>
    <dgm:pt modelId="{68F4CB0F-AA2B-4485-B9F9-808C576010B3}" type="pres">
      <dgm:prSet presAssocID="{515F5FBC-FA89-4352-8003-E8E408F091BA}" presName="rootComposite" presStyleCnt="0"/>
      <dgm:spPr/>
    </dgm:pt>
    <dgm:pt modelId="{6A7F359E-D116-4678-B975-93DE68BEADBF}" type="pres">
      <dgm:prSet presAssocID="{515F5FBC-FA89-4352-8003-E8E408F091BA}" presName="rootText" presStyleLbl="node2" presStyleIdx="3" presStyleCnt="4" custLinFactX="-24902" custLinFactY="-100000" custLinFactNeighborX="-100000" custLinFactNeighborY="-123858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EF24CCB1-BF67-41BC-BDB7-1FDCD358E613}" type="pres">
      <dgm:prSet presAssocID="{515F5FBC-FA89-4352-8003-E8E408F091BA}" presName="rootConnector" presStyleLbl="node2" presStyleIdx="3" presStyleCnt="4"/>
      <dgm:spPr/>
      <dgm:t>
        <a:bodyPr/>
        <a:lstStyle/>
        <a:p>
          <a:endParaRPr lang="pl-PL"/>
        </a:p>
      </dgm:t>
    </dgm:pt>
    <dgm:pt modelId="{79EDB4CA-A467-4C8F-BA41-A74F32A789EF}" type="pres">
      <dgm:prSet presAssocID="{515F5FBC-FA89-4352-8003-E8E408F091BA}" presName="hierChild4" presStyleCnt="0"/>
      <dgm:spPr/>
    </dgm:pt>
    <dgm:pt modelId="{3208F0E5-5F96-42B4-99BD-BC4609FA52F4}" type="pres">
      <dgm:prSet presAssocID="{515F5FBC-FA89-4352-8003-E8E408F091BA}" presName="hierChild5" presStyleCnt="0"/>
      <dgm:spPr/>
    </dgm:pt>
    <dgm:pt modelId="{14A5B9C7-58E8-4EBA-A604-8D86D0CC7CDA}" type="pres">
      <dgm:prSet presAssocID="{B00F5F9E-E8D9-48AD-82AF-FB5CF681BF7F}" presName="hierChild3" presStyleCnt="0"/>
      <dgm:spPr/>
    </dgm:pt>
    <dgm:pt modelId="{C8E8436D-7C7D-48B9-BAB2-8D744D19742F}" type="pres">
      <dgm:prSet presAssocID="{7A5BA85D-9F32-402F-B38B-E678178F3737}" presName="Name111" presStyleLbl="parChTrans1D2" presStyleIdx="4" presStyleCnt="5"/>
      <dgm:spPr/>
      <dgm:t>
        <a:bodyPr/>
        <a:lstStyle/>
        <a:p>
          <a:endParaRPr lang="pl-PL"/>
        </a:p>
      </dgm:t>
    </dgm:pt>
    <dgm:pt modelId="{DA652D3F-5978-49B8-ABB1-D5E27C4CDD18}" type="pres">
      <dgm:prSet presAssocID="{353081C0-1810-4059-B73F-9DC54285150E}" presName="hierRoot3" presStyleCnt="0">
        <dgm:presLayoutVars>
          <dgm:hierBranch val="init"/>
        </dgm:presLayoutVars>
      </dgm:prSet>
      <dgm:spPr/>
    </dgm:pt>
    <dgm:pt modelId="{FCE95EA7-85B6-4789-B714-B3FB70261898}" type="pres">
      <dgm:prSet presAssocID="{353081C0-1810-4059-B73F-9DC54285150E}" presName="rootComposite3" presStyleCnt="0"/>
      <dgm:spPr/>
    </dgm:pt>
    <dgm:pt modelId="{8A4CD42E-B039-4411-BB3A-7DE899FBC128}" type="pres">
      <dgm:prSet presAssocID="{353081C0-1810-4059-B73F-9DC54285150E}" presName="rootText3" presStyleLbl="asst1" presStyleIdx="0" presStyleCnt="1" custScaleX="163468" custLinFactNeighborX="-5691" custLinFactNeighborY="1633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0F127BD0-3DC4-444B-952B-B326576B22B1}" type="pres">
      <dgm:prSet presAssocID="{353081C0-1810-4059-B73F-9DC54285150E}" presName="rootConnector3" presStyleLbl="asst1" presStyleIdx="0" presStyleCnt="1"/>
      <dgm:spPr/>
      <dgm:t>
        <a:bodyPr/>
        <a:lstStyle/>
        <a:p>
          <a:endParaRPr lang="pl-PL"/>
        </a:p>
      </dgm:t>
    </dgm:pt>
    <dgm:pt modelId="{3B17B8D0-80F9-4192-B27C-42651C5C8214}" type="pres">
      <dgm:prSet presAssocID="{353081C0-1810-4059-B73F-9DC54285150E}" presName="hierChild6" presStyleCnt="0"/>
      <dgm:spPr/>
    </dgm:pt>
    <dgm:pt modelId="{C8C927EE-AB43-457E-82BC-7DB6DA6D4806}" type="pres">
      <dgm:prSet presAssocID="{353081C0-1810-4059-B73F-9DC54285150E}" presName="hierChild7" presStyleCnt="0"/>
      <dgm:spPr/>
    </dgm:pt>
  </dgm:ptLst>
  <dgm:cxnLst>
    <dgm:cxn modelId="{98A4D026-9898-434D-81CE-6EE65E799724}" type="presOf" srcId="{1CE04F4B-F5D3-4100-B7DD-AB1A2C0DC0B6}" destId="{CE4BD0FD-87ED-4AF2-A61C-C12335AB19FC}" srcOrd="0" destOrd="0" presId="urn:microsoft.com/office/officeart/2005/8/layout/orgChart1"/>
    <dgm:cxn modelId="{B962E7EB-46BC-4AB8-AC9D-7931A793108F}" type="presOf" srcId="{191D5D92-3258-4524-9CF8-D6C8A6F2DC86}" destId="{E9494E54-7D3B-419C-A4E6-FC3603198863}" srcOrd="1" destOrd="0" presId="urn:microsoft.com/office/officeart/2005/8/layout/orgChart1"/>
    <dgm:cxn modelId="{2C7F2C88-D7A9-434D-9E22-26F49C7C96A6}" type="presOf" srcId="{D1D8E79E-3990-4568-A3A9-E53D5413CF55}" destId="{A4C11113-D077-4CA6-90E6-D7693F1DB716}" srcOrd="0" destOrd="0" presId="urn:microsoft.com/office/officeart/2005/8/layout/orgChart1"/>
    <dgm:cxn modelId="{D2805D26-C3B0-4450-8B98-6CE827794484}" type="presOf" srcId="{F2F71F76-283E-4789-A786-6558E0C418D6}" destId="{C39304A2-A219-4A33-B5D6-04F9D6F7E436}" srcOrd="0" destOrd="0" presId="urn:microsoft.com/office/officeart/2005/8/layout/orgChart1"/>
    <dgm:cxn modelId="{09D25E37-07D5-4FA8-A6FA-C3DE0488328E}" type="presOf" srcId="{CEEBE752-3E78-4EFB-AB12-74651126D282}" destId="{F8464673-E134-400D-BFF4-B304E876D9B3}" srcOrd="0" destOrd="0" presId="urn:microsoft.com/office/officeart/2005/8/layout/orgChart1"/>
    <dgm:cxn modelId="{2F9142EC-8F51-44B2-BDF4-F278D2D8320F}" type="presOf" srcId="{9CF26210-88CC-435D-A874-7D8866463135}" destId="{9D483AF5-D368-4ECF-8B88-E201A574E694}" srcOrd="0" destOrd="0" presId="urn:microsoft.com/office/officeart/2005/8/layout/orgChart1"/>
    <dgm:cxn modelId="{58B7DFE7-398A-4346-BB4C-6DB66E08E192}" type="presOf" srcId="{29C022CA-F354-4171-BE31-E15A9712960E}" destId="{2FBB77FC-FEA1-4280-8451-2CA64A4A0503}" srcOrd="1" destOrd="0" presId="urn:microsoft.com/office/officeart/2005/8/layout/orgChart1"/>
    <dgm:cxn modelId="{284BF118-6CC5-45D0-91A2-50A8C03DF31E}" type="presOf" srcId="{FA22C183-B880-4230-9BDB-1ACFBBC94FB0}" destId="{3224965C-5165-4FA4-A076-3A175BF44F30}" srcOrd="0" destOrd="0" presId="urn:microsoft.com/office/officeart/2005/8/layout/orgChart1"/>
    <dgm:cxn modelId="{BA61C86B-7D3C-4831-AD99-AC73381C6E8A}" type="presOf" srcId="{8490228E-4648-4223-81F5-8B16D1480B4E}" destId="{07307589-6546-4E35-8FDE-594378A35ABB}" srcOrd="1" destOrd="0" presId="urn:microsoft.com/office/officeart/2005/8/layout/orgChart1"/>
    <dgm:cxn modelId="{F8BAC4E3-D1BC-4C06-9EA7-61A0A3C4A027}" type="presOf" srcId="{29C022CA-F354-4171-BE31-E15A9712960E}" destId="{0B59F181-B2FE-483E-B4BD-B50526235C19}" srcOrd="0" destOrd="0" presId="urn:microsoft.com/office/officeart/2005/8/layout/orgChart1"/>
    <dgm:cxn modelId="{E45EB9DA-1BC8-427E-888B-F83FD38C261B}" type="presOf" srcId="{353081C0-1810-4059-B73F-9DC54285150E}" destId="{0F127BD0-3DC4-444B-952B-B326576B22B1}" srcOrd="1" destOrd="0" presId="urn:microsoft.com/office/officeart/2005/8/layout/orgChart1"/>
    <dgm:cxn modelId="{B00C92FE-5580-42C0-96BA-C152DFBBD38F}" type="presOf" srcId="{8BF3EACE-AC3E-4A45-A560-04140556BE13}" destId="{30183DC6-745B-40FB-BFB7-EAA642686BE1}" srcOrd="1" destOrd="0" presId="urn:microsoft.com/office/officeart/2005/8/layout/orgChart1"/>
    <dgm:cxn modelId="{19D7CB5B-ACCF-45F8-B5FE-A1EE2608FC8A}" type="presOf" srcId="{8271BA2E-8FB6-4749-AB7E-ABB681B61EAA}" destId="{43BC01A3-DE5B-418F-9B05-F50F5B249C5D}" srcOrd="0" destOrd="0" presId="urn:microsoft.com/office/officeart/2005/8/layout/orgChart1"/>
    <dgm:cxn modelId="{64F9BB4B-4ED8-4EDC-A784-A04BDD500580}" type="presOf" srcId="{F2F71F76-283E-4789-A786-6558E0C418D6}" destId="{3A7CE70D-6E40-40FD-87AD-40D9217911BA}" srcOrd="1" destOrd="0" presId="urn:microsoft.com/office/officeart/2005/8/layout/orgChart1"/>
    <dgm:cxn modelId="{E559B4EC-7C4E-4D3A-B4FD-DB5004728686}" srcId="{B00F5F9E-E8D9-48AD-82AF-FB5CF681BF7F}" destId="{353081C0-1810-4059-B73F-9DC54285150E}" srcOrd="0" destOrd="0" parTransId="{7A5BA85D-9F32-402F-B38B-E678178F3737}" sibTransId="{C5FDB399-8000-408F-B0F1-D446C973CA5A}"/>
    <dgm:cxn modelId="{B3EA97C5-C3D6-4006-981C-72AD755D5E40}" type="presOf" srcId="{0BA0FCAD-10E2-4815-9DE6-63513300D0F1}" destId="{8ECE4EE0-648A-45C9-885A-5A3DF3FC5390}" srcOrd="1" destOrd="0" presId="urn:microsoft.com/office/officeart/2005/8/layout/orgChart1"/>
    <dgm:cxn modelId="{B1BBE1AB-FDFA-454C-BE77-EA6A96160D5A}" srcId="{785B139D-F1AE-4E87-8340-0BB827B1708F}" destId="{F2F71F76-283E-4789-A786-6558E0C418D6}" srcOrd="3" destOrd="0" parTransId="{FA22C183-B880-4230-9BDB-1ACFBBC94FB0}" sibTransId="{ACA4336D-E87E-4DB7-A91C-06748CF14F86}"/>
    <dgm:cxn modelId="{5B43BD33-93A6-45E0-BE7F-1532AF46A45E}" type="presOf" srcId="{514CD783-94FE-4DC8-9BDF-E93842BE60AC}" destId="{4F1AE5FE-5388-4910-81D4-9A16CD3F7239}" srcOrd="0" destOrd="0" presId="urn:microsoft.com/office/officeart/2005/8/layout/orgChart1"/>
    <dgm:cxn modelId="{919CAE9F-1FD9-446E-9387-20CED51679CE}" type="presOf" srcId="{7DD3D6E4-13A6-405B-BFCA-B3AB12BCA2D9}" destId="{DA061499-C523-4756-9321-BF664FC86FA5}" srcOrd="0" destOrd="0" presId="urn:microsoft.com/office/officeart/2005/8/layout/orgChart1"/>
    <dgm:cxn modelId="{9349E743-E91B-42E5-A0CF-96B98DBAB596}" srcId="{8271BA2E-8FB6-4749-AB7E-ABB681B61EAA}" destId="{0BA0FCAD-10E2-4815-9DE6-63513300D0F1}" srcOrd="0" destOrd="0" parTransId="{C48F7961-A27D-41B0-A4FB-AAF96DD3D669}" sibTransId="{212D6C08-5A3D-4E82-B8AD-03926AD29595}"/>
    <dgm:cxn modelId="{4C4DAE08-611C-4DFA-8162-6F2A99249D18}" type="presOf" srcId="{785B139D-F1AE-4E87-8340-0BB827B1708F}" destId="{D42A3EE8-EDB0-47BE-B7F6-92F9B2FE314F}" srcOrd="1" destOrd="0" presId="urn:microsoft.com/office/officeart/2005/8/layout/orgChart1"/>
    <dgm:cxn modelId="{D47A310F-D393-459B-A1CF-93B842E572F7}" type="presOf" srcId="{E3D8E813-D8A3-4302-8CA2-C9315736FD76}" destId="{826D6343-74C4-4D02-A747-126DE4275853}" srcOrd="0" destOrd="0" presId="urn:microsoft.com/office/officeart/2005/8/layout/orgChart1"/>
    <dgm:cxn modelId="{B925CE0B-F14A-4079-84C4-3B73818BBB6D}" type="presOf" srcId="{4F36C22B-6A21-4547-AF6C-555F34C558CA}" destId="{0528641D-C55A-4420-BA21-CF1D3E6421B5}" srcOrd="0" destOrd="0" presId="urn:microsoft.com/office/officeart/2005/8/layout/orgChart1"/>
    <dgm:cxn modelId="{1179422B-6681-4921-8465-D543F20276D0}" type="presOf" srcId="{67B3C2D1-02A2-4548-8271-E5FDA2B04049}" destId="{BB44B95C-37D2-4271-BC78-9A083A5AC375}" srcOrd="0" destOrd="0" presId="urn:microsoft.com/office/officeart/2005/8/layout/orgChart1"/>
    <dgm:cxn modelId="{5999D987-63C9-44C2-A8FE-71C0C7AF3EFE}" type="presOf" srcId="{52F8B588-BBC6-4728-8EB8-3B204CD1057F}" destId="{269BDD3D-84BC-4682-9A3C-E5DF575345D7}" srcOrd="0" destOrd="0" presId="urn:microsoft.com/office/officeart/2005/8/layout/orgChart1"/>
    <dgm:cxn modelId="{81C56AF1-084B-4323-ADEF-74826F01C537}" type="presOf" srcId="{B00F5F9E-E8D9-48AD-82AF-FB5CF681BF7F}" destId="{DE7BABB3-F704-4DF2-B2AA-8E0F2F5B87A5}" srcOrd="1" destOrd="0" presId="urn:microsoft.com/office/officeart/2005/8/layout/orgChart1"/>
    <dgm:cxn modelId="{8D2D8125-E93F-4223-9582-9CDF30538C3B}" type="presOf" srcId="{B955C260-A75C-4D5D-B2A1-B165E0978309}" destId="{A4A75368-BF9D-4E82-BEB3-0BDF3D9D116A}" srcOrd="0" destOrd="0" presId="urn:microsoft.com/office/officeart/2005/8/layout/orgChart1"/>
    <dgm:cxn modelId="{E027A1F0-28FD-49C2-B8A9-286F63F5B214}" srcId="{67B3C2D1-02A2-4548-8271-E5FDA2B04049}" destId="{B00F5F9E-E8D9-48AD-82AF-FB5CF681BF7F}" srcOrd="0" destOrd="0" parTransId="{F6D0D742-CC78-4ED8-9654-BD8B1B9B6B4A}" sibTransId="{01C093DC-7356-4A12-82E7-3192361855D2}"/>
    <dgm:cxn modelId="{DC122D5C-58EC-4F48-AF1D-B5440D5F7BC4}" srcId="{785B139D-F1AE-4E87-8340-0BB827B1708F}" destId="{8490228E-4648-4223-81F5-8B16D1480B4E}" srcOrd="2" destOrd="0" parTransId="{514CD783-94FE-4DC8-9BDF-E93842BE60AC}" sibTransId="{4F04A30D-7585-40CC-8F38-3F593305DC49}"/>
    <dgm:cxn modelId="{7CF41A30-6802-440E-96E2-9ABE9B593437}" type="presOf" srcId="{515F5FBC-FA89-4352-8003-E8E408F091BA}" destId="{6A7F359E-D116-4678-B975-93DE68BEADBF}" srcOrd="0" destOrd="0" presId="urn:microsoft.com/office/officeart/2005/8/layout/orgChart1"/>
    <dgm:cxn modelId="{7B8B3F93-F281-4DD9-9FC0-669AAE439007}" type="presOf" srcId="{353081C0-1810-4059-B73F-9DC54285150E}" destId="{8A4CD42E-B039-4411-BB3A-7DE899FBC128}" srcOrd="0" destOrd="0" presId="urn:microsoft.com/office/officeart/2005/8/layout/orgChart1"/>
    <dgm:cxn modelId="{3D0643E3-5693-4405-81ED-8B95C800BA60}" type="presOf" srcId="{785B139D-F1AE-4E87-8340-0BB827B1708F}" destId="{A7C31DC7-5728-4B26-8E84-008D2BAFDC7A}" srcOrd="0" destOrd="0" presId="urn:microsoft.com/office/officeart/2005/8/layout/orgChart1"/>
    <dgm:cxn modelId="{36CCE987-98F2-4EA4-985F-652641D17181}" srcId="{E3D8E813-D8A3-4302-8CA2-C9315736FD76}" destId="{22E12D8A-8491-4D93-85A6-022BC90300D6}" srcOrd="1" destOrd="0" parTransId="{FD45F69A-C41E-44ED-84D2-C72757628074}" sibTransId="{17D48E85-955A-4DC7-9D26-A3CE93C82712}"/>
    <dgm:cxn modelId="{9D1ED81D-FF4F-41F4-BE9E-EF6EA87DDA9D}" srcId="{785B139D-F1AE-4E87-8340-0BB827B1708F}" destId="{9CF26210-88CC-435D-A874-7D8866463135}" srcOrd="1" destOrd="0" parTransId="{B955C260-A75C-4D5D-B2A1-B165E0978309}" sibTransId="{1178058E-84EF-46EF-9108-E9D7BCC872C5}"/>
    <dgm:cxn modelId="{395D0797-96C2-40F8-B40A-0EF4E1B9BD29}" type="presOf" srcId="{B00F5F9E-E8D9-48AD-82AF-FB5CF681BF7F}" destId="{4917E244-EDBF-4C83-B12B-7BDEFCB53D28}" srcOrd="0" destOrd="0" presId="urn:microsoft.com/office/officeart/2005/8/layout/orgChart1"/>
    <dgm:cxn modelId="{7ED5512D-A068-456B-9343-C61A65B1E21C}" srcId="{B00F5F9E-E8D9-48AD-82AF-FB5CF681BF7F}" destId="{515F5FBC-FA89-4352-8003-E8E408F091BA}" srcOrd="4" destOrd="0" parTransId="{5E196412-DF7A-4EDF-95AF-A79C787D16EE}" sibTransId="{21DF02FC-E589-44B8-9443-EE51AB11821A}"/>
    <dgm:cxn modelId="{919F4155-C9EA-4BB3-9161-89088FD66405}" type="presOf" srcId="{515F5FBC-FA89-4352-8003-E8E408F091BA}" destId="{EF24CCB1-BF67-41BC-BDB7-1FDCD358E613}" srcOrd="1" destOrd="0" presId="urn:microsoft.com/office/officeart/2005/8/layout/orgChart1"/>
    <dgm:cxn modelId="{B9FEB1B1-3644-460A-BF08-E5F7E465399D}" type="presOf" srcId="{1CE04F4B-F5D3-4100-B7DD-AB1A2C0DC0B6}" destId="{1397FAB7-607C-4A28-B546-97D5361E0AD0}" srcOrd="1" destOrd="0" presId="urn:microsoft.com/office/officeart/2005/8/layout/orgChart1"/>
    <dgm:cxn modelId="{0A606A82-5BBF-4884-A129-2F01C98EE672}" type="presOf" srcId="{E3D8E813-D8A3-4302-8CA2-C9315736FD76}" destId="{BF7945F9-FD9E-4005-8D16-779EF2E6EFB0}" srcOrd="1" destOrd="0" presId="urn:microsoft.com/office/officeart/2005/8/layout/orgChart1"/>
    <dgm:cxn modelId="{48DF04E8-3B65-449C-89FC-1D13E5FB488F}" type="presOf" srcId="{22E12D8A-8491-4D93-85A6-022BC90300D6}" destId="{698D8FB6-8B1A-44C9-B390-EBDD2F867D7E}" srcOrd="1" destOrd="0" presId="urn:microsoft.com/office/officeart/2005/8/layout/orgChart1"/>
    <dgm:cxn modelId="{3A646C65-FE7C-4BCF-B092-441DBBAE0CE9}" type="presOf" srcId="{9CF26210-88CC-435D-A874-7D8866463135}" destId="{DD533B0C-4B85-424A-A605-E6B6C5995B65}" srcOrd="1" destOrd="0" presId="urn:microsoft.com/office/officeart/2005/8/layout/orgChart1"/>
    <dgm:cxn modelId="{09555D58-E3FC-43DE-86BB-82DB49617691}" type="presOf" srcId="{8DC5F710-51ED-4F02-BC01-BF4AF8CA0580}" destId="{F34728C2-3C95-46E9-AF28-49379287D27F}" srcOrd="0" destOrd="0" presId="urn:microsoft.com/office/officeart/2005/8/layout/orgChart1"/>
    <dgm:cxn modelId="{EFFE1069-A7D9-416B-B122-3F4C6D998F33}" type="presOf" srcId="{191D5D92-3258-4524-9CF8-D6C8A6F2DC86}" destId="{28761D52-BC55-4872-B7B9-A36BB671ED8F}" srcOrd="0" destOrd="0" presId="urn:microsoft.com/office/officeart/2005/8/layout/orgChart1"/>
    <dgm:cxn modelId="{336EF2CD-F8F0-40DC-98E1-9D32135A4973}" srcId="{B00F5F9E-E8D9-48AD-82AF-FB5CF681BF7F}" destId="{29C022CA-F354-4171-BE31-E15A9712960E}" srcOrd="3" destOrd="0" parTransId="{D1D8E79E-3990-4568-A3A9-E53D5413CF55}" sibTransId="{D463343B-F8FE-45A5-8D48-F3293DCD385E}"/>
    <dgm:cxn modelId="{4F6B73FB-801E-49A3-B564-919FF640B25D}" srcId="{B00F5F9E-E8D9-48AD-82AF-FB5CF681BF7F}" destId="{E3D8E813-D8A3-4302-8CA2-C9315736FD76}" srcOrd="1" destOrd="0" parTransId="{4F36C22B-6A21-4547-AF6C-555F34C558CA}" sibTransId="{95B13B02-BBD4-4EAA-AEE4-2506BD2DF043}"/>
    <dgm:cxn modelId="{0ED510EF-0B3C-4B59-816C-A37F4E28D769}" srcId="{E3D8E813-D8A3-4302-8CA2-C9315736FD76}" destId="{191D5D92-3258-4524-9CF8-D6C8A6F2DC86}" srcOrd="0" destOrd="0" parTransId="{CEEBE752-3E78-4EFB-AB12-74651126D282}" sibTransId="{55C7454F-940D-4198-A51B-0AC4FAE3D3EE}"/>
    <dgm:cxn modelId="{B8AF22EE-93AB-4F11-8E9C-6DB7C4A53FB0}" type="presOf" srcId="{7A5BA85D-9F32-402F-B38B-E678178F3737}" destId="{C8E8436D-7C7D-48B9-BAB2-8D744D19742F}" srcOrd="0" destOrd="0" presId="urn:microsoft.com/office/officeart/2005/8/layout/orgChart1"/>
    <dgm:cxn modelId="{AA865169-51DC-4CB1-AA60-575BA34E128E}" type="presOf" srcId="{8490228E-4648-4223-81F5-8B16D1480B4E}" destId="{565D7A24-9A97-405A-B1D9-D93FE13F5533}" srcOrd="0" destOrd="0" presId="urn:microsoft.com/office/officeart/2005/8/layout/orgChart1"/>
    <dgm:cxn modelId="{DE36732C-0336-452F-9E70-C50FB989C8F7}" type="presOf" srcId="{40A8220E-89B5-4143-A664-4085F7176C48}" destId="{6AC0C92C-1A4C-4861-A533-6E132CB4E6E3}" srcOrd="0" destOrd="0" presId="urn:microsoft.com/office/officeart/2005/8/layout/orgChart1"/>
    <dgm:cxn modelId="{83007AA6-6E80-48F6-AD9D-16594DE6A5B0}" type="presOf" srcId="{0BA0FCAD-10E2-4815-9DE6-63513300D0F1}" destId="{3B0C4F7F-F228-40F0-A335-DB88134A8B7C}" srcOrd="0" destOrd="0" presId="urn:microsoft.com/office/officeart/2005/8/layout/orgChart1"/>
    <dgm:cxn modelId="{E401A848-BFFA-4CC2-B74C-11628F6272FE}" type="presOf" srcId="{FD45F69A-C41E-44ED-84D2-C72757628074}" destId="{16A4781D-9F8D-47C6-9954-069D8E7A12EE}" srcOrd="0" destOrd="0" presId="urn:microsoft.com/office/officeart/2005/8/layout/orgChart1"/>
    <dgm:cxn modelId="{F5A7AC72-6A4E-4E11-A096-454701248F96}" type="presOf" srcId="{22E12D8A-8491-4D93-85A6-022BC90300D6}" destId="{7CBF767F-5ACC-4FC6-9B13-DC6815361149}" srcOrd="0" destOrd="0" presId="urn:microsoft.com/office/officeart/2005/8/layout/orgChart1"/>
    <dgm:cxn modelId="{7B0D1D50-9072-433C-93A7-0219B07D28FF}" srcId="{B00F5F9E-E8D9-48AD-82AF-FB5CF681BF7F}" destId="{8271BA2E-8FB6-4749-AB7E-ABB681B61EAA}" srcOrd="2" destOrd="0" parTransId="{52F8B588-BBC6-4728-8EB8-3B204CD1057F}" sibTransId="{6848A7CE-10A9-40E8-BA29-7B7D18170C38}"/>
    <dgm:cxn modelId="{05C1ADEB-0AB7-4368-A3DD-C82AE7260E78}" srcId="{8271BA2E-8FB6-4749-AB7E-ABB681B61EAA}" destId="{785B139D-F1AE-4E87-8340-0BB827B1708F}" srcOrd="1" destOrd="0" parTransId="{7DD3D6E4-13A6-405B-BFCA-B3AB12BCA2D9}" sibTransId="{DECEE4BF-46F7-4810-BAC1-289EE36647A9}"/>
    <dgm:cxn modelId="{8A484B27-E007-46EF-903E-34427663CAEA}" srcId="{E3D8E813-D8A3-4302-8CA2-C9315736FD76}" destId="{8BF3EACE-AC3E-4A45-A560-04140556BE13}" srcOrd="2" destOrd="0" parTransId="{8DC5F710-51ED-4F02-BC01-BF4AF8CA0580}" sibTransId="{8C1EA14C-2D45-4807-A2AD-ACF3450D48F3}"/>
    <dgm:cxn modelId="{BEBBCAC1-4557-4647-8785-B1D191B66545}" type="presOf" srcId="{5E196412-DF7A-4EDF-95AF-A79C787D16EE}" destId="{1BD91A7B-80C4-4E77-BB99-D44039CF5CE5}" srcOrd="0" destOrd="0" presId="urn:microsoft.com/office/officeart/2005/8/layout/orgChart1"/>
    <dgm:cxn modelId="{C8580F6B-91D4-4147-A2CB-8CD563FD86BD}" type="presOf" srcId="{8271BA2E-8FB6-4749-AB7E-ABB681B61EAA}" destId="{E8763634-2706-4834-96AB-120B903DE778}" srcOrd="1" destOrd="0" presId="urn:microsoft.com/office/officeart/2005/8/layout/orgChart1"/>
    <dgm:cxn modelId="{E6A1FE11-950B-419A-9ECF-FA41052E274A}" type="presOf" srcId="{C48F7961-A27D-41B0-A4FB-AAF96DD3D669}" destId="{D8B6E061-3254-431D-9D79-DC8C34735485}" srcOrd="0" destOrd="0" presId="urn:microsoft.com/office/officeart/2005/8/layout/orgChart1"/>
    <dgm:cxn modelId="{604ACAF2-4D9C-410D-BDB1-CB8228E4C068}" type="presOf" srcId="{8BF3EACE-AC3E-4A45-A560-04140556BE13}" destId="{4B11B6EF-9FAA-42D1-B0C6-F405403F522A}" srcOrd="0" destOrd="0" presId="urn:microsoft.com/office/officeart/2005/8/layout/orgChart1"/>
    <dgm:cxn modelId="{91562EF6-CA74-4907-82C0-B7A821796026}" srcId="{785B139D-F1AE-4E87-8340-0BB827B1708F}" destId="{1CE04F4B-F5D3-4100-B7DD-AB1A2C0DC0B6}" srcOrd="0" destOrd="0" parTransId="{40A8220E-89B5-4143-A664-4085F7176C48}" sibTransId="{DDF30C00-B6CD-4C5D-91D6-02B9679F866E}"/>
    <dgm:cxn modelId="{86B21562-F712-4443-81BB-BBEA01FF7257}" type="presParOf" srcId="{BB44B95C-37D2-4271-BC78-9A083A5AC375}" destId="{57FCE089-666A-42F1-A9D5-CB923749BDB4}" srcOrd="0" destOrd="0" presId="urn:microsoft.com/office/officeart/2005/8/layout/orgChart1"/>
    <dgm:cxn modelId="{9CC0DC25-875E-4CFA-9DB7-30AFEC5A660E}" type="presParOf" srcId="{57FCE089-666A-42F1-A9D5-CB923749BDB4}" destId="{9F9D5228-17FF-4AF5-AED4-03787C4155D4}" srcOrd="0" destOrd="0" presId="urn:microsoft.com/office/officeart/2005/8/layout/orgChart1"/>
    <dgm:cxn modelId="{028FE253-6E43-48BD-9038-CADF98567C43}" type="presParOf" srcId="{9F9D5228-17FF-4AF5-AED4-03787C4155D4}" destId="{4917E244-EDBF-4C83-B12B-7BDEFCB53D28}" srcOrd="0" destOrd="0" presId="urn:microsoft.com/office/officeart/2005/8/layout/orgChart1"/>
    <dgm:cxn modelId="{DAE9D298-F10D-4827-BA4A-8C07E5719A1A}" type="presParOf" srcId="{9F9D5228-17FF-4AF5-AED4-03787C4155D4}" destId="{DE7BABB3-F704-4DF2-B2AA-8E0F2F5B87A5}" srcOrd="1" destOrd="0" presId="urn:microsoft.com/office/officeart/2005/8/layout/orgChart1"/>
    <dgm:cxn modelId="{5F4AC4F1-F39F-4F52-8449-8073DEF6DC41}" type="presParOf" srcId="{57FCE089-666A-42F1-A9D5-CB923749BDB4}" destId="{626B4D01-A0C3-4E21-9E96-9F3E03B321D1}" srcOrd="1" destOrd="0" presId="urn:microsoft.com/office/officeart/2005/8/layout/orgChart1"/>
    <dgm:cxn modelId="{C950F802-B5A3-43D7-BE9C-F870FA95F87B}" type="presParOf" srcId="{626B4D01-A0C3-4E21-9E96-9F3E03B321D1}" destId="{0528641D-C55A-4420-BA21-CF1D3E6421B5}" srcOrd="0" destOrd="0" presId="urn:microsoft.com/office/officeart/2005/8/layout/orgChart1"/>
    <dgm:cxn modelId="{52F82744-96DD-4F26-9940-5098D67334A1}" type="presParOf" srcId="{626B4D01-A0C3-4E21-9E96-9F3E03B321D1}" destId="{2891F9E7-A2F1-4425-A5C9-F59D38EEF375}" srcOrd="1" destOrd="0" presId="urn:microsoft.com/office/officeart/2005/8/layout/orgChart1"/>
    <dgm:cxn modelId="{89082B57-03D3-432E-B39C-DDFB29CE59D9}" type="presParOf" srcId="{2891F9E7-A2F1-4425-A5C9-F59D38EEF375}" destId="{E92CE905-8640-4E29-A540-3E174AAF3DE2}" srcOrd="0" destOrd="0" presId="urn:microsoft.com/office/officeart/2005/8/layout/orgChart1"/>
    <dgm:cxn modelId="{3753CB52-B47D-44D3-8B5B-E8691F022612}" type="presParOf" srcId="{E92CE905-8640-4E29-A540-3E174AAF3DE2}" destId="{826D6343-74C4-4D02-A747-126DE4275853}" srcOrd="0" destOrd="0" presId="urn:microsoft.com/office/officeart/2005/8/layout/orgChart1"/>
    <dgm:cxn modelId="{77C877B7-02D8-4FAB-A8C5-4EA536164D6B}" type="presParOf" srcId="{E92CE905-8640-4E29-A540-3E174AAF3DE2}" destId="{BF7945F9-FD9E-4005-8D16-779EF2E6EFB0}" srcOrd="1" destOrd="0" presId="urn:microsoft.com/office/officeart/2005/8/layout/orgChart1"/>
    <dgm:cxn modelId="{D7C5C245-98DC-4A8A-B069-CA7510E54BF6}" type="presParOf" srcId="{2891F9E7-A2F1-4425-A5C9-F59D38EEF375}" destId="{02A6DDEC-0DE2-4F39-B4E6-767D82CCA1DA}" srcOrd="1" destOrd="0" presId="urn:microsoft.com/office/officeart/2005/8/layout/orgChart1"/>
    <dgm:cxn modelId="{41339BAC-5E0A-4DBC-821B-EEC3E9243866}" type="presParOf" srcId="{02A6DDEC-0DE2-4F39-B4E6-767D82CCA1DA}" destId="{F8464673-E134-400D-BFF4-B304E876D9B3}" srcOrd="0" destOrd="0" presId="urn:microsoft.com/office/officeart/2005/8/layout/orgChart1"/>
    <dgm:cxn modelId="{0D252E60-864A-4CBC-9F2F-7FF6ED928805}" type="presParOf" srcId="{02A6DDEC-0DE2-4F39-B4E6-767D82CCA1DA}" destId="{91E5C14F-3CBF-48E9-ABC9-F3B1B30F263F}" srcOrd="1" destOrd="0" presId="urn:microsoft.com/office/officeart/2005/8/layout/orgChart1"/>
    <dgm:cxn modelId="{4A68FF58-9225-4107-A5F5-9F8E89194FDB}" type="presParOf" srcId="{91E5C14F-3CBF-48E9-ABC9-F3B1B30F263F}" destId="{10A47EC5-F78A-4ED7-88E1-D83C8E857996}" srcOrd="0" destOrd="0" presId="urn:microsoft.com/office/officeart/2005/8/layout/orgChart1"/>
    <dgm:cxn modelId="{DF3F924B-4B0A-4A29-A69D-F9A01B2E3C11}" type="presParOf" srcId="{10A47EC5-F78A-4ED7-88E1-D83C8E857996}" destId="{28761D52-BC55-4872-B7B9-A36BB671ED8F}" srcOrd="0" destOrd="0" presId="urn:microsoft.com/office/officeart/2005/8/layout/orgChart1"/>
    <dgm:cxn modelId="{C450779F-8C96-483E-9FDE-BEC2FADFBE6F}" type="presParOf" srcId="{10A47EC5-F78A-4ED7-88E1-D83C8E857996}" destId="{E9494E54-7D3B-419C-A4E6-FC3603198863}" srcOrd="1" destOrd="0" presId="urn:microsoft.com/office/officeart/2005/8/layout/orgChart1"/>
    <dgm:cxn modelId="{F3630513-2299-4BB6-9122-BBD616517532}" type="presParOf" srcId="{91E5C14F-3CBF-48E9-ABC9-F3B1B30F263F}" destId="{B1A50A95-CF79-4621-93B0-386CFE182BE0}" srcOrd="1" destOrd="0" presId="urn:microsoft.com/office/officeart/2005/8/layout/orgChart1"/>
    <dgm:cxn modelId="{51B7C73F-CCF0-4B54-B108-11438247122A}" type="presParOf" srcId="{91E5C14F-3CBF-48E9-ABC9-F3B1B30F263F}" destId="{58695BCC-6AFD-4C13-9497-20DFE76C3CE3}" srcOrd="2" destOrd="0" presId="urn:microsoft.com/office/officeart/2005/8/layout/orgChart1"/>
    <dgm:cxn modelId="{0562E957-7014-465E-9B77-AA5634AE7009}" type="presParOf" srcId="{02A6DDEC-0DE2-4F39-B4E6-767D82CCA1DA}" destId="{16A4781D-9F8D-47C6-9954-069D8E7A12EE}" srcOrd="2" destOrd="0" presId="urn:microsoft.com/office/officeart/2005/8/layout/orgChart1"/>
    <dgm:cxn modelId="{3D769F67-0555-42E6-8528-FF34E7186B36}" type="presParOf" srcId="{02A6DDEC-0DE2-4F39-B4E6-767D82CCA1DA}" destId="{267D17DF-C4C2-4F43-8453-59F90F35220B}" srcOrd="3" destOrd="0" presId="urn:microsoft.com/office/officeart/2005/8/layout/orgChart1"/>
    <dgm:cxn modelId="{4F529419-7844-42F7-92CF-B793C300222E}" type="presParOf" srcId="{267D17DF-C4C2-4F43-8453-59F90F35220B}" destId="{63F7BFB0-D6A0-46B6-A4D5-7960686BA3B4}" srcOrd="0" destOrd="0" presId="urn:microsoft.com/office/officeart/2005/8/layout/orgChart1"/>
    <dgm:cxn modelId="{7FAB0D3E-6774-4734-B6EF-4D96D178DAE8}" type="presParOf" srcId="{63F7BFB0-D6A0-46B6-A4D5-7960686BA3B4}" destId="{7CBF767F-5ACC-4FC6-9B13-DC6815361149}" srcOrd="0" destOrd="0" presId="urn:microsoft.com/office/officeart/2005/8/layout/orgChart1"/>
    <dgm:cxn modelId="{E54A8BF5-E9C4-4F0C-AA78-12C0BBE75F54}" type="presParOf" srcId="{63F7BFB0-D6A0-46B6-A4D5-7960686BA3B4}" destId="{698D8FB6-8B1A-44C9-B390-EBDD2F867D7E}" srcOrd="1" destOrd="0" presId="urn:microsoft.com/office/officeart/2005/8/layout/orgChart1"/>
    <dgm:cxn modelId="{FCC99D80-A3A7-4F0A-B90F-70330EFF944F}" type="presParOf" srcId="{267D17DF-C4C2-4F43-8453-59F90F35220B}" destId="{4BABF456-6C00-44BC-8A64-5B1BF6708480}" srcOrd="1" destOrd="0" presId="urn:microsoft.com/office/officeart/2005/8/layout/orgChart1"/>
    <dgm:cxn modelId="{D43BF916-E07A-4737-9FC2-532DA743BB3F}" type="presParOf" srcId="{267D17DF-C4C2-4F43-8453-59F90F35220B}" destId="{66672C79-E4CE-4862-BB0B-FAEFD20D3977}" srcOrd="2" destOrd="0" presId="urn:microsoft.com/office/officeart/2005/8/layout/orgChart1"/>
    <dgm:cxn modelId="{91778C00-D5D9-42D4-A4E0-6AA32836CB2A}" type="presParOf" srcId="{02A6DDEC-0DE2-4F39-B4E6-767D82CCA1DA}" destId="{F34728C2-3C95-46E9-AF28-49379287D27F}" srcOrd="4" destOrd="0" presId="urn:microsoft.com/office/officeart/2005/8/layout/orgChart1"/>
    <dgm:cxn modelId="{215224C3-647F-498C-B0F5-5B895316E3B5}" type="presParOf" srcId="{02A6DDEC-0DE2-4F39-B4E6-767D82CCA1DA}" destId="{1F97454E-0FA5-4FA0-AA9D-CB08B3746A10}" srcOrd="5" destOrd="0" presId="urn:microsoft.com/office/officeart/2005/8/layout/orgChart1"/>
    <dgm:cxn modelId="{B2E6E95A-9048-4177-9B7E-4D2E593A12F0}" type="presParOf" srcId="{1F97454E-0FA5-4FA0-AA9D-CB08B3746A10}" destId="{11A30A5B-E091-4740-915D-AD6F99445DF1}" srcOrd="0" destOrd="0" presId="urn:microsoft.com/office/officeart/2005/8/layout/orgChart1"/>
    <dgm:cxn modelId="{BF69157F-5BDD-4246-9396-6346CB1D7FAF}" type="presParOf" srcId="{11A30A5B-E091-4740-915D-AD6F99445DF1}" destId="{4B11B6EF-9FAA-42D1-B0C6-F405403F522A}" srcOrd="0" destOrd="0" presId="urn:microsoft.com/office/officeart/2005/8/layout/orgChart1"/>
    <dgm:cxn modelId="{20496AA2-B3F3-4993-80FF-D978FE4B4CDA}" type="presParOf" srcId="{11A30A5B-E091-4740-915D-AD6F99445DF1}" destId="{30183DC6-745B-40FB-BFB7-EAA642686BE1}" srcOrd="1" destOrd="0" presId="urn:microsoft.com/office/officeart/2005/8/layout/orgChart1"/>
    <dgm:cxn modelId="{680E1E29-DB20-43B0-AF3E-4EE5CAFD38C1}" type="presParOf" srcId="{1F97454E-0FA5-4FA0-AA9D-CB08B3746A10}" destId="{694E8975-511B-442F-B33A-1A0C12012E0B}" srcOrd="1" destOrd="0" presId="urn:microsoft.com/office/officeart/2005/8/layout/orgChart1"/>
    <dgm:cxn modelId="{13749507-8D4C-4657-880A-439DFA41574F}" type="presParOf" srcId="{1F97454E-0FA5-4FA0-AA9D-CB08B3746A10}" destId="{1DFAFE46-F2D4-4750-BFB0-EA8B825D17AF}" srcOrd="2" destOrd="0" presId="urn:microsoft.com/office/officeart/2005/8/layout/orgChart1"/>
    <dgm:cxn modelId="{AA0AF530-8D00-4CAE-9678-12C47BBDF8B2}" type="presParOf" srcId="{2891F9E7-A2F1-4425-A5C9-F59D38EEF375}" destId="{CDC39F35-E727-4197-A3B0-7478BD08FE00}" srcOrd="2" destOrd="0" presId="urn:microsoft.com/office/officeart/2005/8/layout/orgChart1"/>
    <dgm:cxn modelId="{AE3F46E7-C001-43C0-BBD1-D46F81D5C676}" type="presParOf" srcId="{626B4D01-A0C3-4E21-9E96-9F3E03B321D1}" destId="{269BDD3D-84BC-4682-9A3C-E5DF575345D7}" srcOrd="2" destOrd="0" presId="urn:microsoft.com/office/officeart/2005/8/layout/orgChart1"/>
    <dgm:cxn modelId="{5951DD31-5F60-403C-818C-7624637E27ED}" type="presParOf" srcId="{626B4D01-A0C3-4E21-9E96-9F3E03B321D1}" destId="{5241075B-1418-45DC-B27E-185B38D90B12}" srcOrd="3" destOrd="0" presId="urn:microsoft.com/office/officeart/2005/8/layout/orgChart1"/>
    <dgm:cxn modelId="{2B73F5DC-B996-4EF0-9441-E3194EB947BE}" type="presParOf" srcId="{5241075B-1418-45DC-B27E-185B38D90B12}" destId="{D53A76E7-68A4-4F6A-BB94-B5CA61A57EEA}" srcOrd="0" destOrd="0" presId="urn:microsoft.com/office/officeart/2005/8/layout/orgChart1"/>
    <dgm:cxn modelId="{174FEE99-EA3E-4FB2-A791-4138EF235775}" type="presParOf" srcId="{D53A76E7-68A4-4F6A-BB94-B5CA61A57EEA}" destId="{43BC01A3-DE5B-418F-9B05-F50F5B249C5D}" srcOrd="0" destOrd="0" presId="urn:microsoft.com/office/officeart/2005/8/layout/orgChart1"/>
    <dgm:cxn modelId="{66AECFCD-06A1-44D0-811D-0F93F949D0D4}" type="presParOf" srcId="{D53A76E7-68A4-4F6A-BB94-B5CA61A57EEA}" destId="{E8763634-2706-4834-96AB-120B903DE778}" srcOrd="1" destOrd="0" presId="urn:microsoft.com/office/officeart/2005/8/layout/orgChart1"/>
    <dgm:cxn modelId="{922A6DF0-E826-4061-9598-BE98266D440A}" type="presParOf" srcId="{5241075B-1418-45DC-B27E-185B38D90B12}" destId="{80300F27-D4E7-4B08-A0FB-CC98466C44E3}" srcOrd="1" destOrd="0" presId="urn:microsoft.com/office/officeart/2005/8/layout/orgChart1"/>
    <dgm:cxn modelId="{AD85A0AA-0C05-4F09-AD84-136D8DB25B1A}" type="presParOf" srcId="{80300F27-D4E7-4B08-A0FB-CC98466C44E3}" destId="{D8B6E061-3254-431D-9D79-DC8C34735485}" srcOrd="0" destOrd="0" presId="urn:microsoft.com/office/officeart/2005/8/layout/orgChart1"/>
    <dgm:cxn modelId="{2A4BD03D-428A-4526-8836-92C72CDD992D}" type="presParOf" srcId="{80300F27-D4E7-4B08-A0FB-CC98466C44E3}" destId="{9B6A5F75-D84B-496B-87F1-37A680013C20}" srcOrd="1" destOrd="0" presId="urn:microsoft.com/office/officeart/2005/8/layout/orgChart1"/>
    <dgm:cxn modelId="{2C4BC5F5-A9BE-405D-BE8D-E69EAAAEC4A9}" type="presParOf" srcId="{9B6A5F75-D84B-496B-87F1-37A680013C20}" destId="{39C3A3A0-C41D-4247-9682-9290BA42B031}" srcOrd="0" destOrd="0" presId="urn:microsoft.com/office/officeart/2005/8/layout/orgChart1"/>
    <dgm:cxn modelId="{01C93468-D869-4911-A916-A3BB667590A6}" type="presParOf" srcId="{39C3A3A0-C41D-4247-9682-9290BA42B031}" destId="{3B0C4F7F-F228-40F0-A335-DB88134A8B7C}" srcOrd="0" destOrd="0" presId="urn:microsoft.com/office/officeart/2005/8/layout/orgChart1"/>
    <dgm:cxn modelId="{5CB4B957-2A82-4541-9E4D-9F5583043BBD}" type="presParOf" srcId="{39C3A3A0-C41D-4247-9682-9290BA42B031}" destId="{8ECE4EE0-648A-45C9-885A-5A3DF3FC5390}" srcOrd="1" destOrd="0" presId="urn:microsoft.com/office/officeart/2005/8/layout/orgChart1"/>
    <dgm:cxn modelId="{A4F72E5D-D3E7-4DCF-AD3F-2B228B5514C9}" type="presParOf" srcId="{9B6A5F75-D84B-496B-87F1-37A680013C20}" destId="{C01E941F-F26A-4990-8DA7-5B15CCFD0544}" srcOrd="1" destOrd="0" presId="urn:microsoft.com/office/officeart/2005/8/layout/orgChart1"/>
    <dgm:cxn modelId="{DCA652F9-4A36-4E79-A419-B7C4DCFA08E7}" type="presParOf" srcId="{9B6A5F75-D84B-496B-87F1-37A680013C20}" destId="{5DCDB44D-4A42-48E7-85D0-4B0EAAA982BC}" srcOrd="2" destOrd="0" presId="urn:microsoft.com/office/officeart/2005/8/layout/orgChart1"/>
    <dgm:cxn modelId="{95E0E2F0-FB32-4B1F-A5FB-4C9376122D59}" type="presParOf" srcId="{80300F27-D4E7-4B08-A0FB-CC98466C44E3}" destId="{DA061499-C523-4756-9321-BF664FC86FA5}" srcOrd="2" destOrd="0" presId="urn:microsoft.com/office/officeart/2005/8/layout/orgChart1"/>
    <dgm:cxn modelId="{D4FF21A2-C30A-40A3-A380-857696D7487D}" type="presParOf" srcId="{80300F27-D4E7-4B08-A0FB-CC98466C44E3}" destId="{C2A50D4E-1B57-48EC-B77D-6AFD4C4C9A7E}" srcOrd="3" destOrd="0" presId="urn:microsoft.com/office/officeart/2005/8/layout/orgChart1"/>
    <dgm:cxn modelId="{6240FE55-80EC-484C-A358-0F443E1EB7A4}" type="presParOf" srcId="{C2A50D4E-1B57-48EC-B77D-6AFD4C4C9A7E}" destId="{5C52E8A5-8A7F-4005-B7DA-57D315528D08}" srcOrd="0" destOrd="0" presId="urn:microsoft.com/office/officeart/2005/8/layout/orgChart1"/>
    <dgm:cxn modelId="{AB7CBB84-BCBF-444F-8762-F331A214B43F}" type="presParOf" srcId="{5C52E8A5-8A7F-4005-B7DA-57D315528D08}" destId="{A7C31DC7-5728-4B26-8E84-008D2BAFDC7A}" srcOrd="0" destOrd="0" presId="urn:microsoft.com/office/officeart/2005/8/layout/orgChart1"/>
    <dgm:cxn modelId="{7A763BF9-276E-433E-BC39-DB57062B625A}" type="presParOf" srcId="{5C52E8A5-8A7F-4005-B7DA-57D315528D08}" destId="{D42A3EE8-EDB0-47BE-B7F6-92F9B2FE314F}" srcOrd="1" destOrd="0" presId="urn:microsoft.com/office/officeart/2005/8/layout/orgChart1"/>
    <dgm:cxn modelId="{2BAAB5D5-AD38-4021-AA29-E92269622759}" type="presParOf" srcId="{C2A50D4E-1B57-48EC-B77D-6AFD4C4C9A7E}" destId="{53E0A46D-9297-4B3D-B973-FB0B8678353E}" srcOrd="1" destOrd="0" presId="urn:microsoft.com/office/officeart/2005/8/layout/orgChart1"/>
    <dgm:cxn modelId="{ACA764B0-648D-4A89-B0C4-7F4D3D0B460C}" type="presParOf" srcId="{53E0A46D-9297-4B3D-B973-FB0B8678353E}" destId="{6AC0C92C-1A4C-4861-A533-6E132CB4E6E3}" srcOrd="0" destOrd="0" presId="urn:microsoft.com/office/officeart/2005/8/layout/orgChart1"/>
    <dgm:cxn modelId="{0D8C8E36-BAC7-4862-B49F-CA7FB0541C50}" type="presParOf" srcId="{53E0A46D-9297-4B3D-B973-FB0B8678353E}" destId="{FEEAC748-FE20-42C7-8B1D-EE87BF9D3C00}" srcOrd="1" destOrd="0" presId="urn:microsoft.com/office/officeart/2005/8/layout/orgChart1"/>
    <dgm:cxn modelId="{8FAE6DC0-152F-4F40-9D34-F1A8E4D29931}" type="presParOf" srcId="{FEEAC748-FE20-42C7-8B1D-EE87BF9D3C00}" destId="{73C051E1-1712-4869-8F41-E14DB8997465}" srcOrd="0" destOrd="0" presId="urn:microsoft.com/office/officeart/2005/8/layout/orgChart1"/>
    <dgm:cxn modelId="{1DED2C12-BEA8-4898-8973-515B0DB6072B}" type="presParOf" srcId="{73C051E1-1712-4869-8F41-E14DB8997465}" destId="{CE4BD0FD-87ED-4AF2-A61C-C12335AB19FC}" srcOrd="0" destOrd="0" presId="urn:microsoft.com/office/officeart/2005/8/layout/orgChart1"/>
    <dgm:cxn modelId="{1D926AA8-8C4D-475D-B465-98B94BB717F8}" type="presParOf" srcId="{73C051E1-1712-4869-8F41-E14DB8997465}" destId="{1397FAB7-607C-4A28-B546-97D5361E0AD0}" srcOrd="1" destOrd="0" presId="urn:microsoft.com/office/officeart/2005/8/layout/orgChart1"/>
    <dgm:cxn modelId="{A21818A4-A916-4DDD-8920-7F1AFE6083F7}" type="presParOf" srcId="{FEEAC748-FE20-42C7-8B1D-EE87BF9D3C00}" destId="{4D7A4F66-7024-43A8-9F00-42B9406A9BF7}" srcOrd="1" destOrd="0" presId="urn:microsoft.com/office/officeart/2005/8/layout/orgChart1"/>
    <dgm:cxn modelId="{58A06E2A-C745-4046-8242-26653FCF006A}" type="presParOf" srcId="{FEEAC748-FE20-42C7-8B1D-EE87BF9D3C00}" destId="{D429D3A5-BB0F-4DB3-BF7A-D6835AE366FA}" srcOrd="2" destOrd="0" presId="urn:microsoft.com/office/officeart/2005/8/layout/orgChart1"/>
    <dgm:cxn modelId="{CD658396-BB79-4B58-BA35-DB71D3BEDDCF}" type="presParOf" srcId="{53E0A46D-9297-4B3D-B973-FB0B8678353E}" destId="{A4A75368-BF9D-4E82-BEB3-0BDF3D9D116A}" srcOrd="2" destOrd="0" presId="urn:microsoft.com/office/officeart/2005/8/layout/orgChart1"/>
    <dgm:cxn modelId="{70C41D12-5D46-47D6-8DAD-ABBB07F81C7D}" type="presParOf" srcId="{53E0A46D-9297-4B3D-B973-FB0B8678353E}" destId="{4F56F5B6-0534-4586-A74C-19E863181693}" srcOrd="3" destOrd="0" presId="urn:microsoft.com/office/officeart/2005/8/layout/orgChart1"/>
    <dgm:cxn modelId="{AC70D756-138F-4D6D-9884-DBCBD637B9D2}" type="presParOf" srcId="{4F56F5B6-0534-4586-A74C-19E863181693}" destId="{8F73772D-B820-4201-B36A-A3CD03FE88D1}" srcOrd="0" destOrd="0" presId="urn:microsoft.com/office/officeart/2005/8/layout/orgChart1"/>
    <dgm:cxn modelId="{8541312C-AB38-4364-AC8C-553E2AE114A9}" type="presParOf" srcId="{8F73772D-B820-4201-B36A-A3CD03FE88D1}" destId="{9D483AF5-D368-4ECF-8B88-E201A574E694}" srcOrd="0" destOrd="0" presId="urn:microsoft.com/office/officeart/2005/8/layout/orgChart1"/>
    <dgm:cxn modelId="{805F26BE-D735-4594-A8E1-9101A7754BE0}" type="presParOf" srcId="{8F73772D-B820-4201-B36A-A3CD03FE88D1}" destId="{DD533B0C-4B85-424A-A605-E6B6C5995B65}" srcOrd="1" destOrd="0" presId="urn:microsoft.com/office/officeart/2005/8/layout/orgChart1"/>
    <dgm:cxn modelId="{8C68AAE3-6782-42F5-AFE2-1A29AFD626FE}" type="presParOf" srcId="{4F56F5B6-0534-4586-A74C-19E863181693}" destId="{7D5438A1-A1C5-49AA-A123-09708B711582}" srcOrd="1" destOrd="0" presId="urn:microsoft.com/office/officeart/2005/8/layout/orgChart1"/>
    <dgm:cxn modelId="{FC7CA7AD-3C3C-4A21-9085-68150408A929}" type="presParOf" srcId="{4F56F5B6-0534-4586-A74C-19E863181693}" destId="{F1CD3CC1-E88F-4319-86A1-78C49FDC93F7}" srcOrd="2" destOrd="0" presId="urn:microsoft.com/office/officeart/2005/8/layout/orgChart1"/>
    <dgm:cxn modelId="{6FF5F9F9-ACAF-4580-989F-C9ED4E21B890}" type="presParOf" srcId="{53E0A46D-9297-4B3D-B973-FB0B8678353E}" destId="{4F1AE5FE-5388-4910-81D4-9A16CD3F7239}" srcOrd="4" destOrd="0" presId="urn:microsoft.com/office/officeart/2005/8/layout/orgChart1"/>
    <dgm:cxn modelId="{14E945A3-75C1-4110-9E6C-DBB44F969C1D}" type="presParOf" srcId="{53E0A46D-9297-4B3D-B973-FB0B8678353E}" destId="{98C0E964-8E23-4261-A7F8-013918C57CE6}" srcOrd="5" destOrd="0" presId="urn:microsoft.com/office/officeart/2005/8/layout/orgChart1"/>
    <dgm:cxn modelId="{C84E2371-2461-4909-A3E2-5D6CC460E4BF}" type="presParOf" srcId="{98C0E964-8E23-4261-A7F8-013918C57CE6}" destId="{2AE3823C-A5DE-409F-9585-0F3BC342BDC6}" srcOrd="0" destOrd="0" presId="urn:microsoft.com/office/officeart/2005/8/layout/orgChart1"/>
    <dgm:cxn modelId="{C8E36348-A19E-4C14-9DEC-918AF024218E}" type="presParOf" srcId="{2AE3823C-A5DE-409F-9585-0F3BC342BDC6}" destId="{565D7A24-9A97-405A-B1D9-D93FE13F5533}" srcOrd="0" destOrd="0" presId="urn:microsoft.com/office/officeart/2005/8/layout/orgChart1"/>
    <dgm:cxn modelId="{1CC526CE-DD8D-4F8B-BE42-85EEC471D33B}" type="presParOf" srcId="{2AE3823C-A5DE-409F-9585-0F3BC342BDC6}" destId="{07307589-6546-4E35-8FDE-594378A35ABB}" srcOrd="1" destOrd="0" presId="urn:microsoft.com/office/officeart/2005/8/layout/orgChart1"/>
    <dgm:cxn modelId="{65F443E4-7690-4FA1-AEC3-2E9CE3EBC4E9}" type="presParOf" srcId="{98C0E964-8E23-4261-A7F8-013918C57CE6}" destId="{EEF8ABE1-8FC3-4883-B670-373760270ADF}" srcOrd="1" destOrd="0" presId="urn:microsoft.com/office/officeart/2005/8/layout/orgChart1"/>
    <dgm:cxn modelId="{F966E155-649D-4531-AEAC-8C66B3F0CA09}" type="presParOf" srcId="{98C0E964-8E23-4261-A7F8-013918C57CE6}" destId="{3F579F67-44DE-43D4-A504-CC7A27C752E5}" srcOrd="2" destOrd="0" presId="urn:microsoft.com/office/officeart/2005/8/layout/orgChart1"/>
    <dgm:cxn modelId="{B684E3F0-4649-426F-B5A3-07F1F0C69DD0}" type="presParOf" srcId="{53E0A46D-9297-4B3D-B973-FB0B8678353E}" destId="{3224965C-5165-4FA4-A076-3A175BF44F30}" srcOrd="6" destOrd="0" presId="urn:microsoft.com/office/officeart/2005/8/layout/orgChart1"/>
    <dgm:cxn modelId="{BCE73545-E581-48F3-94BC-933CD6AF4C2E}" type="presParOf" srcId="{53E0A46D-9297-4B3D-B973-FB0B8678353E}" destId="{619DEEBE-43DB-478E-9B59-D3CD7BA2D574}" srcOrd="7" destOrd="0" presId="urn:microsoft.com/office/officeart/2005/8/layout/orgChart1"/>
    <dgm:cxn modelId="{EF605DB6-1892-44E5-84DE-83CCB467E901}" type="presParOf" srcId="{619DEEBE-43DB-478E-9B59-D3CD7BA2D574}" destId="{E034E2F9-8B2A-46B5-8501-9BE0AAAAC6FF}" srcOrd="0" destOrd="0" presId="urn:microsoft.com/office/officeart/2005/8/layout/orgChart1"/>
    <dgm:cxn modelId="{64424190-4511-4974-81E8-BEE7A542BD6F}" type="presParOf" srcId="{E034E2F9-8B2A-46B5-8501-9BE0AAAAC6FF}" destId="{C39304A2-A219-4A33-B5D6-04F9D6F7E436}" srcOrd="0" destOrd="0" presId="urn:microsoft.com/office/officeart/2005/8/layout/orgChart1"/>
    <dgm:cxn modelId="{A132646A-5B48-4AA9-B224-E3217005394F}" type="presParOf" srcId="{E034E2F9-8B2A-46B5-8501-9BE0AAAAC6FF}" destId="{3A7CE70D-6E40-40FD-87AD-40D9217911BA}" srcOrd="1" destOrd="0" presId="urn:microsoft.com/office/officeart/2005/8/layout/orgChart1"/>
    <dgm:cxn modelId="{22E77753-4777-4422-BED5-9763AE793BEE}" type="presParOf" srcId="{619DEEBE-43DB-478E-9B59-D3CD7BA2D574}" destId="{CF1920D2-27B4-4638-8EC8-33D6E65C489F}" srcOrd="1" destOrd="0" presId="urn:microsoft.com/office/officeart/2005/8/layout/orgChart1"/>
    <dgm:cxn modelId="{725860A7-5488-4CEF-A9E0-32D24A06D629}" type="presParOf" srcId="{619DEEBE-43DB-478E-9B59-D3CD7BA2D574}" destId="{71D2A749-8097-4BB5-97E2-B62F66FAE2D5}" srcOrd="2" destOrd="0" presId="urn:microsoft.com/office/officeart/2005/8/layout/orgChart1"/>
    <dgm:cxn modelId="{6CF26531-DFD4-4470-9DD5-20E6425772A8}" type="presParOf" srcId="{C2A50D4E-1B57-48EC-B77D-6AFD4C4C9A7E}" destId="{7ECE7C1D-5ACD-4309-9C97-E79D853AEB7C}" srcOrd="2" destOrd="0" presId="urn:microsoft.com/office/officeart/2005/8/layout/orgChart1"/>
    <dgm:cxn modelId="{219ED463-AFAD-4DE9-950E-D70549759D66}" type="presParOf" srcId="{5241075B-1418-45DC-B27E-185B38D90B12}" destId="{F0B488DC-6FD5-44F8-9190-2E7A12677A4C}" srcOrd="2" destOrd="0" presId="urn:microsoft.com/office/officeart/2005/8/layout/orgChart1"/>
    <dgm:cxn modelId="{30A38242-7538-4B1D-A3D5-F087BA95D9D8}" type="presParOf" srcId="{626B4D01-A0C3-4E21-9E96-9F3E03B321D1}" destId="{A4C11113-D077-4CA6-90E6-D7693F1DB716}" srcOrd="4" destOrd="0" presId="urn:microsoft.com/office/officeart/2005/8/layout/orgChart1"/>
    <dgm:cxn modelId="{A41CC5DA-DE42-4732-9121-7C2F8070E55E}" type="presParOf" srcId="{626B4D01-A0C3-4E21-9E96-9F3E03B321D1}" destId="{84B842E3-024F-4256-9759-E34C68532EF4}" srcOrd="5" destOrd="0" presId="urn:microsoft.com/office/officeart/2005/8/layout/orgChart1"/>
    <dgm:cxn modelId="{66817E20-9141-493C-ADE3-9E7BBD377DB8}" type="presParOf" srcId="{84B842E3-024F-4256-9759-E34C68532EF4}" destId="{BEC40C0A-4F09-4CD2-86C7-2642986D840E}" srcOrd="0" destOrd="0" presId="urn:microsoft.com/office/officeart/2005/8/layout/orgChart1"/>
    <dgm:cxn modelId="{B5D4904F-1C64-480A-931B-CB080A08EA09}" type="presParOf" srcId="{BEC40C0A-4F09-4CD2-86C7-2642986D840E}" destId="{0B59F181-B2FE-483E-B4BD-B50526235C19}" srcOrd="0" destOrd="0" presId="urn:microsoft.com/office/officeart/2005/8/layout/orgChart1"/>
    <dgm:cxn modelId="{E00524B8-F43E-4210-8710-CE3558743B21}" type="presParOf" srcId="{BEC40C0A-4F09-4CD2-86C7-2642986D840E}" destId="{2FBB77FC-FEA1-4280-8451-2CA64A4A0503}" srcOrd="1" destOrd="0" presId="urn:microsoft.com/office/officeart/2005/8/layout/orgChart1"/>
    <dgm:cxn modelId="{D085415A-EBE7-45E3-816E-C31EE0A85B2E}" type="presParOf" srcId="{84B842E3-024F-4256-9759-E34C68532EF4}" destId="{AC9264BA-79DF-45A4-BC40-8DC7E6218310}" srcOrd="1" destOrd="0" presId="urn:microsoft.com/office/officeart/2005/8/layout/orgChart1"/>
    <dgm:cxn modelId="{DFA8062D-BA4C-49E1-A5FD-0A91C22D688D}" type="presParOf" srcId="{84B842E3-024F-4256-9759-E34C68532EF4}" destId="{D23244C1-4B17-49B3-9D46-F0403B463404}" srcOrd="2" destOrd="0" presId="urn:microsoft.com/office/officeart/2005/8/layout/orgChart1"/>
    <dgm:cxn modelId="{B7FBD01A-A591-4D70-8C0D-134B301AD5EC}" type="presParOf" srcId="{626B4D01-A0C3-4E21-9E96-9F3E03B321D1}" destId="{1BD91A7B-80C4-4E77-BB99-D44039CF5CE5}" srcOrd="6" destOrd="0" presId="urn:microsoft.com/office/officeart/2005/8/layout/orgChart1"/>
    <dgm:cxn modelId="{BFE49346-2B7E-480A-B61A-A02BB7D627C1}" type="presParOf" srcId="{626B4D01-A0C3-4E21-9E96-9F3E03B321D1}" destId="{BF5EE082-3EE5-41E9-9895-3C2FA18828F6}" srcOrd="7" destOrd="0" presId="urn:microsoft.com/office/officeart/2005/8/layout/orgChart1"/>
    <dgm:cxn modelId="{8BB16F71-3410-4B00-883A-2AB2A873B5FC}" type="presParOf" srcId="{BF5EE082-3EE5-41E9-9895-3C2FA18828F6}" destId="{68F4CB0F-AA2B-4485-B9F9-808C576010B3}" srcOrd="0" destOrd="0" presId="urn:microsoft.com/office/officeart/2005/8/layout/orgChart1"/>
    <dgm:cxn modelId="{86E0B27A-8994-408B-8838-43BE47D73CAB}" type="presParOf" srcId="{68F4CB0F-AA2B-4485-B9F9-808C576010B3}" destId="{6A7F359E-D116-4678-B975-93DE68BEADBF}" srcOrd="0" destOrd="0" presId="urn:microsoft.com/office/officeart/2005/8/layout/orgChart1"/>
    <dgm:cxn modelId="{521B382D-B2B0-4AA1-8FB9-4B9B4D24F4DE}" type="presParOf" srcId="{68F4CB0F-AA2B-4485-B9F9-808C576010B3}" destId="{EF24CCB1-BF67-41BC-BDB7-1FDCD358E613}" srcOrd="1" destOrd="0" presId="urn:microsoft.com/office/officeart/2005/8/layout/orgChart1"/>
    <dgm:cxn modelId="{AB62D66B-9DB3-41BC-811B-458F2A3AF435}" type="presParOf" srcId="{BF5EE082-3EE5-41E9-9895-3C2FA18828F6}" destId="{79EDB4CA-A467-4C8F-BA41-A74F32A789EF}" srcOrd="1" destOrd="0" presId="urn:microsoft.com/office/officeart/2005/8/layout/orgChart1"/>
    <dgm:cxn modelId="{6F85F8B4-055B-4397-BE3B-B15175D44ACF}" type="presParOf" srcId="{BF5EE082-3EE5-41E9-9895-3C2FA18828F6}" destId="{3208F0E5-5F96-42B4-99BD-BC4609FA52F4}" srcOrd="2" destOrd="0" presId="urn:microsoft.com/office/officeart/2005/8/layout/orgChart1"/>
    <dgm:cxn modelId="{8A0EEE9D-5A72-4157-9023-004B20AC0BDD}" type="presParOf" srcId="{57FCE089-666A-42F1-A9D5-CB923749BDB4}" destId="{14A5B9C7-58E8-4EBA-A604-8D86D0CC7CDA}" srcOrd="2" destOrd="0" presId="urn:microsoft.com/office/officeart/2005/8/layout/orgChart1"/>
    <dgm:cxn modelId="{A1D83CCF-A8D6-4F72-82B2-2C81FF92ACBD}" type="presParOf" srcId="{14A5B9C7-58E8-4EBA-A604-8D86D0CC7CDA}" destId="{C8E8436D-7C7D-48B9-BAB2-8D744D19742F}" srcOrd="0" destOrd="0" presId="urn:microsoft.com/office/officeart/2005/8/layout/orgChart1"/>
    <dgm:cxn modelId="{6061F5E6-8920-45FF-B3C3-0A36D0D3D032}" type="presParOf" srcId="{14A5B9C7-58E8-4EBA-A604-8D86D0CC7CDA}" destId="{DA652D3F-5978-49B8-ABB1-D5E27C4CDD18}" srcOrd="1" destOrd="0" presId="urn:microsoft.com/office/officeart/2005/8/layout/orgChart1"/>
    <dgm:cxn modelId="{ED9412AA-816F-44A9-98CA-300C045BC564}" type="presParOf" srcId="{DA652D3F-5978-49B8-ABB1-D5E27C4CDD18}" destId="{FCE95EA7-85B6-4789-B714-B3FB70261898}" srcOrd="0" destOrd="0" presId="urn:microsoft.com/office/officeart/2005/8/layout/orgChart1"/>
    <dgm:cxn modelId="{83189741-7195-4F6B-8CAE-3850C3B61135}" type="presParOf" srcId="{FCE95EA7-85B6-4789-B714-B3FB70261898}" destId="{8A4CD42E-B039-4411-BB3A-7DE899FBC128}" srcOrd="0" destOrd="0" presId="urn:microsoft.com/office/officeart/2005/8/layout/orgChart1"/>
    <dgm:cxn modelId="{265E43D5-78B5-4D3E-8DCA-7EB40A43E218}" type="presParOf" srcId="{FCE95EA7-85B6-4789-B714-B3FB70261898}" destId="{0F127BD0-3DC4-444B-952B-B326576B22B1}" srcOrd="1" destOrd="0" presId="urn:microsoft.com/office/officeart/2005/8/layout/orgChart1"/>
    <dgm:cxn modelId="{BE734C78-95F3-4469-9511-776EFC99E93E}" type="presParOf" srcId="{DA652D3F-5978-49B8-ABB1-D5E27C4CDD18}" destId="{3B17B8D0-80F9-4192-B27C-42651C5C8214}" srcOrd="1" destOrd="0" presId="urn:microsoft.com/office/officeart/2005/8/layout/orgChart1"/>
    <dgm:cxn modelId="{3A816E22-9744-45D4-9C0A-F01E550E593A}" type="presParOf" srcId="{DA652D3F-5978-49B8-ABB1-D5E27C4CDD18}" destId="{C8C927EE-AB43-457E-82BC-7DB6DA6D480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933F6B-5771-4FA9-AC5B-CF7C1EA904FA}" type="doc">
      <dgm:prSet loTypeId="urn:microsoft.com/office/officeart/2005/8/layout/hierarchy4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l-PL"/>
        </a:p>
      </dgm:t>
    </dgm:pt>
    <dgm:pt modelId="{4ACF60BD-23C9-4B82-AD7B-5A4FCA08BC2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b="1" dirty="0" err="1"/>
            <a:t>Obszar</a:t>
          </a:r>
          <a:r>
            <a:rPr lang="en-US" sz="1600" dirty="0"/>
            <a:t> </a:t>
          </a:r>
          <a:r>
            <a:rPr lang="en-US" sz="1600" b="1" dirty="0" err="1"/>
            <a:t>techniczny</a:t>
          </a:r>
          <a:r>
            <a:rPr lang="en-US" sz="1600" dirty="0"/>
            <a:t> </a:t>
          </a:r>
          <a:endParaRPr lang="pl-PL" sz="1600" dirty="0"/>
        </a:p>
      </dgm:t>
      <dgm:extLst>
        <a:ext uri="{E40237B7-FDA0-4F09-8148-C483321AD2D9}">
          <dgm14:cNvPr xmlns:dgm14="http://schemas.microsoft.com/office/drawing/2010/diagram" id="0" name="" descr="4 grafiki z tekstami:&#10;Obszar organizacyjny&#10;Obszar architektoniczny uwzględniający architekturę krajobrazu&#10;Obszar techniczny &#10;Obszar edukacyjno-społeczny&#10;"/>
        </a:ext>
      </dgm:extLst>
    </dgm:pt>
    <dgm:pt modelId="{B74860E1-51B3-4B54-81D0-51E85D3D7B0A}" type="parTrans" cxnId="{C0BAB0E4-0A1E-4F87-8B7F-932D1A9A45BE}">
      <dgm:prSet/>
      <dgm:spPr/>
      <dgm:t>
        <a:bodyPr/>
        <a:lstStyle/>
        <a:p>
          <a:endParaRPr lang="pl-PL" sz="1600"/>
        </a:p>
      </dgm:t>
    </dgm:pt>
    <dgm:pt modelId="{88041DA4-62E5-4679-A07B-835763F0DA22}" type="sibTrans" cxnId="{C0BAB0E4-0A1E-4F87-8B7F-932D1A9A45BE}">
      <dgm:prSet/>
      <dgm:spPr/>
      <dgm:t>
        <a:bodyPr/>
        <a:lstStyle/>
        <a:p>
          <a:endParaRPr lang="pl-PL" sz="1600"/>
        </a:p>
      </dgm:t>
    </dgm:pt>
    <dgm:pt modelId="{EBCCA38F-2F4D-408D-B8EF-A06FFF92C62F}">
      <dgm:prSet phldrT="[Text]" custT="1"/>
      <dgm:spPr>
        <a:solidFill>
          <a:schemeClr val="accent1"/>
        </a:solidFill>
      </dgm:spPr>
      <dgm:t>
        <a:bodyPr/>
        <a:lstStyle/>
        <a:p>
          <a:pPr>
            <a:buFont typeface="+mj-lt"/>
            <a:buNone/>
          </a:pPr>
          <a:r>
            <a:rPr lang="pl-PL" sz="1600" b="1" dirty="0"/>
            <a:t>Obszar edukacyjno-społeczny</a:t>
          </a:r>
          <a:endParaRPr lang="pl-PL" sz="1600" dirty="0"/>
        </a:p>
      </dgm:t>
      <dgm:extLst>
        <a:ext uri="{E40237B7-FDA0-4F09-8148-C483321AD2D9}">
          <dgm14:cNvPr xmlns:dgm14="http://schemas.microsoft.com/office/drawing/2010/diagram" id="0" name="" descr="4 grafiki z tekstami:&#10;Obszar organizacyjny&#10;Obszar architektoniczny uwzględniający architekturę krajobrazu&#10;Obszar techniczny &#10;Obszar edukacyjno-społeczny&#10;"/>
        </a:ext>
      </dgm:extLst>
    </dgm:pt>
    <dgm:pt modelId="{6056F46C-C6D5-4647-8B21-9388674475AE}" type="parTrans" cxnId="{B97BE717-984D-4569-AD32-EC7D3AA6A58B}">
      <dgm:prSet/>
      <dgm:spPr/>
      <dgm:t>
        <a:bodyPr/>
        <a:lstStyle/>
        <a:p>
          <a:endParaRPr lang="pl-PL" sz="1600"/>
        </a:p>
      </dgm:t>
    </dgm:pt>
    <dgm:pt modelId="{E9EA0044-E67D-4C8E-83A5-98C215C81433}" type="sibTrans" cxnId="{B97BE717-984D-4569-AD32-EC7D3AA6A58B}">
      <dgm:prSet/>
      <dgm:spPr/>
      <dgm:t>
        <a:bodyPr/>
        <a:lstStyle/>
        <a:p>
          <a:endParaRPr lang="pl-PL" sz="1600"/>
        </a:p>
      </dgm:t>
    </dgm:pt>
    <dgm:pt modelId="{174D6D2E-E601-4DBE-A72E-3212F212A4C2}">
      <dgm:prSet custT="1"/>
      <dgm:spPr>
        <a:solidFill>
          <a:schemeClr val="accent1"/>
        </a:solidFill>
      </dgm:spPr>
      <dgm:t>
        <a:bodyPr/>
        <a:lstStyle/>
        <a:p>
          <a:pPr>
            <a:buFont typeface="+mj-lt"/>
            <a:buNone/>
          </a:pPr>
          <a:r>
            <a:rPr lang="pl-PL" sz="1600" b="1" dirty="0"/>
            <a:t>Obszar organizacyjny</a:t>
          </a:r>
        </a:p>
      </dgm:t>
      <dgm:extLst>
        <a:ext uri="{E40237B7-FDA0-4F09-8148-C483321AD2D9}">
          <dgm14:cNvPr xmlns:dgm14="http://schemas.microsoft.com/office/drawing/2010/diagram" id="0" name="" descr="4 grafiki z tekstami:&#10;Obszar organizacyjny&#10;Obszar architektoniczny uwzględniający architekturę krajobrazu&#10;Obszar techniczny &#10;Obszar edukacyjno-społeczny&#10;"/>
        </a:ext>
      </dgm:extLst>
    </dgm:pt>
    <dgm:pt modelId="{C9122C44-1AB6-42E9-96F2-5408514D1D5D}" type="parTrans" cxnId="{D6BCEFED-4C9C-4C92-97E6-5700134A56CC}">
      <dgm:prSet/>
      <dgm:spPr/>
      <dgm:t>
        <a:bodyPr/>
        <a:lstStyle/>
        <a:p>
          <a:endParaRPr lang="pl-PL" sz="1600"/>
        </a:p>
      </dgm:t>
    </dgm:pt>
    <dgm:pt modelId="{3148AEF4-6301-4D07-97C0-201E083538D4}" type="sibTrans" cxnId="{D6BCEFED-4C9C-4C92-97E6-5700134A56CC}">
      <dgm:prSet/>
      <dgm:spPr/>
      <dgm:t>
        <a:bodyPr/>
        <a:lstStyle/>
        <a:p>
          <a:endParaRPr lang="pl-PL" sz="1600"/>
        </a:p>
      </dgm:t>
    </dgm:pt>
    <dgm:pt modelId="{A36B15DB-9124-493A-9CE6-217CDF2A9B03}">
      <dgm:prSet custT="1"/>
      <dgm:spPr>
        <a:solidFill>
          <a:schemeClr val="accent1"/>
        </a:solidFill>
      </dgm:spPr>
      <dgm:t>
        <a:bodyPr/>
        <a:lstStyle/>
        <a:p>
          <a:pPr>
            <a:buFont typeface="+mj-lt"/>
            <a:buNone/>
          </a:pPr>
          <a:r>
            <a:rPr lang="pl-PL" sz="1600" b="1" dirty="0"/>
            <a:t>Obszar architektoniczny uwzględniający architekturę krajobrazu</a:t>
          </a:r>
        </a:p>
      </dgm:t>
      <dgm:extLst>
        <a:ext uri="{E40237B7-FDA0-4F09-8148-C483321AD2D9}">
          <dgm14:cNvPr xmlns:dgm14="http://schemas.microsoft.com/office/drawing/2010/diagram" id="0" name="" descr="4 grafiki z tekstami:&#10;Obszar organizacyjny&#10;Obszar architektoniczny uwzględniający architekturę krajobrazu&#10;Obszar techniczny &#10;Obszar edukacyjno-społeczny&#10;"/>
        </a:ext>
      </dgm:extLst>
    </dgm:pt>
    <dgm:pt modelId="{6FE3C673-D179-4E44-B105-E77EDE5792A1}" type="parTrans" cxnId="{C45BEE5C-51FF-47DC-AD42-5579F9DDDF9F}">
      <dgm:prSet/>
      <dgm:spPr/>
      <dgm:t>
        <a:bodyPr/>
        <a:lstStyle/>
        <a:p>
          <a:endParaRPr lang="pl-PL" sz="1600"/>
        </a:p>
      </dgm:t>
    </dgm:pt>
    <dgm:pt modelId="{666B46E1-79F9-4687-940B-0B534894AF01}" type="sibTrans" cxnId="{C45BEE5C-51FF-47DC-AD42-5579F9DDDF9F}">
      <dgm:prSet/>
      <dgm:spPr/>
      <dgm:t>
        <a:bodyPr/>
        <a:lstStyle/>
        <a:p>
          <a:endParaRPr lang="pl-PL" sz="1600"/>
        </a:p>
      </dgm:t>
    </dgm:pt>
    <dgm:pt modelId="{03F5B869-6404-4EBC-B8FA-ED647E1B069D}" type="pres">
      <dgm:prSet presAssocID="{C1933F6B-5771-4FA9-AC5B-CF7C1EA904F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0809AC43-C4BE-4926-9ED3-C1190674FA81}" type="pres">
      <dgm:prSet presAssocID="{174D6D2E-E601-4DBE-A72E-3212F212A4C2}" presName="vertOne" presStyleCnt="0"/>
      <dgm:spPr/>
    </dgm:pt>
    <dgm:pt modelId="{08124DEB-FADD-490F-93D7-7062CF6ED652}" type="pres">
      <dgm:prSet presAssocID="{174D6D2E-E601-4DBE-A72E-3212F212A4C2}" presName="txOne" presStyleLbl="node0" presStyleIdx="0" presStyleCnt="4" custLinFactNeighborX="523" custLinFactNeighborY="2140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43B6E479-B9BD-4DAC-80E1-749609A42DE4}" type="pres">
      <dgm:prSet presAssocID="{174D6D2E-E601-4DBE-A72E-3212F212A4C2}" presName="horzOne" presStyleCnt="0"/>
      <dgm:spPr/>
    </dgm:pt>
    <dgm:pt modelId="{6943FF23-5608-4ED2-96EC-18C54EAA3822}" type="pres">
      <dgm:prSet presAssocID="{3148AEF4-6301-4D07-97C0-201E083538D4}" presName="sibSpaceOne" presStyleCnt="0"/>
      <dgm:spPr/>
    </dgm:pt>
    <dgm:pt modelId="{6E95560A-1798-4187-9EF3-285F85F6BEE6}" type="pres">
      <dgm:prSet presAssocID="{A36B15DB-9124-493A-9CE6-217CDF2A9B03}" presName="vertOne" presStyleCnt="0"/>
      <dgm:spPr/>
    </dgm:pt>
    <dgm:pt modelId="{73BF4CE7-E6B2-4FC5-AE5D-16A3CA55DE29}" type="pres">
      <dgm:prSet presAssocID="{A36B15DB-9124-493A-9CE6-217CDF2A9B03}" presName="txOne" presStyleLbl="node0" presStyleIdx="1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20821217-A364-41D6-B5F9-5D51A259AE91}" type="pres">
      <dgm:prSet presAssocID="{A36B15DB-9124-493A-9CE6-217CDF2A9B03}" presName="horzOne" presStyleCnt="0"/>
      <dgm:spPr/>
    </dgm:pt>
    <dgm:pt modelId="{F87CD21E-E970-43B2-B4C3-E34FCAD04934}" type="pres">
      <dgm:prSet presAssocID="{666B46E1-79F9-4687-940B-0B534894AF01}" presName="sibSpaceOne" presStyleCnt="0"/>
      <dgm:spPr/>
    </dgm:pt>
    <dgm:pt modelId="{7BED8F2F-30B9-43CF-B338-355859B65176}" type="pres">
      <dgm:prSet presAssocID="{4ACF60BD-23C9-4B82-AD7B-5A4FCA08BC22}" presName="vertOne" presStyleCnt="0"/>
      <dgm:spPr/>
    </dgm:pt>
    <dgm:pt modelId="{92479353-2204-4463-A608-5444B8AB08CD}" type="pres">
      <dgm:prSet presAssocID="{4ACF60BD-23C9-4B82-AD7B-5A4FCA08BC22}" presName="txOne" presStyleLbl="node0" presStyleIdx="2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34DC09CF-3606-46E9-B99D-A3E52DF5CD09}" type="pres">
      <dgm:prSet presAssocID="{4ACF60BD-23C9-4B82-AD7B-5A4FCA08BC22}" presName="horzOne" presStyleCnt="0"/>
      <dgm:spPr/>
    </dgm:pt>
    <dgm:pt modelId="{63C74A7C-2084-47AC-A052-51E13B794179}" type="pres">
      <dgm:prSet presAssocID="{88041DA4-62E5-4679-A07B-835763F0DA22}" presName="sibSpaceOne" presStyleCnt="0"/>
      <dgm:spPr/>
    </dgm:pt>
    <dgm:pt modelId="{1FC15984-D234-4B34-ACB6-47236C965127}" type="pres">
      <dgm:prSet presAssocID="{EBCCA38F-2F4D-408D-B8EF-A06FFF92C62F}" presName="vertOne" presStyleCnt="0"/>
      <dgm:spPr/>
    </dgm:pt>
    <dgm:pt modelId="{C6AAB08C-24F0-4442-8049-CE09861A3FB6}" type="pres">
      <dgm:prSet presAssocID="{EBCCA38F-2F4D-408D-B8EF-A06FFF92C62F}" presName="txOne" presStyleLbl="node0" presStyleIdx="3" presStyleCnt="4">
        <dgm:presLayoutVars>
          <dgm:chPref val="3"/>
        </dgm:presLayoutVars>
      </dgm:prSet>
      <dgm:spPr/>
      <dgm:t>
        <a:bodyPr/>
        <a:lstStyle/>
        <a:p>
          <a:endParaRPr lang="pl-PL"/>
        </a:p>
      </dgm:t>
    </dgm:pt>
    <dgm:pt modelId="{8EC16E24-CB9D-451B-81EA-C626BD1AF1F8}" type="pres">
      <dgm:prSet presAssocID="{EBCCA38F-2F4D-408D-B8EF-A06FFF92C62F}" presName="horzOne" presStyleCnt="0"/>
      <dgm:spPr/>
    </dgm:pt>
  </dgm:ptLst>
  <dgm:cxnLst>
    <dgm:cxn modelId="{D6BCEFED-4C9C-4C92-97E6-5700134A56CC}" srcId="{C1933F6B-5771-4FA9-AC5B-CF7C1EA904FA}" destId="{174D6D2E-E601-4DBE-A72E-3212F212A4C2}" srcOrd="0" destOrd="0" parTransId="{C9122C44-1AB6-42E9-96F2-5408514D1D5D}" sibTransId="{3148AEF4-6301-4D07-97C0-201E083538D4}"/>
    <dgm:cxn modelId="{C45BEE5C-51FF-47DC-AD42-5579F9DDDF9F}" srcId="{C1933F6B-5771-4FA9-AC5B-CF7C1EA904FA}" destId="{A36B15DB-9124-493A-9CE6-217CDF2A9B03}" srcOrd="1" destOrd="0" parTransId="{6FE3C673-D179-4E44-B105-E77EDE5792A1}" sibTransId="{666B46E1-79F9-4687-940B-0B534894AF01}"/>
    <dgm:cxn modelId="{576B4424-F3CC-4757-9565-D4253C133DC0}" type="presOf" srcId="{C1933F6B-5771-4FA9-AC5B-CF7C1EA904FA}" destId="{03F5B869-6404-4EBC-B8FA-ED647E1B069D}" srcOrd="0" destOrd="0" presId="urn:microsoft.com/office/officeart/2005/8/layout/hierarchy4"/>
    <dgm:cxn modelId="{20F59EB3-D12A-44E4-A096-88B6DC11F481}" type="presOf" srcId="{174D6D2E-E601-4DBE-A72E-3212F212A4C2}" destId="{08124DEB-FADD-490F-93D7-7062CF6ED652}" srcOrd="0" destOrd="0" presId="urn:microsoft.com/office/officeart/2005/8/layout/hierarchy4"/>
    <dgm:cxn modelId="{C0BAB0E4-0A1E-4F87-8B7F-932D1A9A45BE}" srcId="{C1933F6B-5771-4FA9-AC5B-CF7C1EA904FA}" destId="{4ACF60BD-23C9-4B82-AD7B-5A4FCA08BC22}" srcOrd="2" destOrd="0" parTransId="{B74860E1-51B3-4B54-81D0-51E85D3D7B0A}" sibTransId="{88041DA4-62E5-4679-A07B-835763F0DA22}"/>
    <dgm:cxn modelId="{0F531E62-4A98-47D4-9424-54544FA74421}" type="presOf" srcId="{4ACF60BD-23C9-4B82-AD7B-5A4FCA08BC22}" destId="{92479353-2204-4463-A608-5444B8AB08CD}" srcOrd="0" destOrd="0" presId="urn:microsoft.com/office/officeart/2005/8/layout/hierarchy4"/>
    <dgm:cxn modelId="{B97BE717-984D-4569-AD32-EC7D3AA6A58B}" srcId="{C1933F6B-5771-4FA9-AC5B-CF7C1EA904FA}" destId="{EBCCA38F-2F4D-408D-B8EF-A06FFF92C62F}" srcOrd="3" destOrd="0" parTransId="{6056F46C-C6D5-4647-8B21-9388674475AE}" sibTransId="{E9EA0044-E67D-4C8E-83A5-98C215C81433}"/>
    <dgm:cxn modelId="{94B396F8-DD8C-46A3-BF5B-27AF68235043}" type="presOf" srcId="{EBCCA38F-2F4D-408D-B8EF-A06FFF92C62F}" destId="{C6AAB08C-24F0-4442-8049-CE09861A3FB6}" srcOrd="0" destOrd="0" presId="urn:microsoft.com/office/officeart/2005/8/layout/hierarchy4"/>
    <dgm:cxn modelId="{2B876C3D-A65D-4A6D-BD54-77EA0961BF4E}" type="presOf" srcId="{A36B15DB-9124-493A-9CE6-217CDF2A9B03}" destId="{73BF4CE7-E6B2-4FC5-AE5D-16A3CA55DE29}" srcOrd="0" destOrd="0" presId="urn:microsoft.com/office/officeart/2005/8/layout/hierarchy4"/>
    <dgm:cxn modelId="{BADAF31D-D10A-4935-B638-FA7A5631DEB9}" type="presParOf" srcId="{03F5B869-6404-4EBC-B8FA-ED647E1B069D}" destId="{0809AC43-C4BE-4926-9ED3-C1190674FA81}" srcOrd="0" destOrd="0" presId="urn:microsoft.com/office/officeart/2005/8/layout/hierarchy4"/>
    <dgm:cxn modelId="{A1B8FEE1-5F04-404D-856D-060B98B5C9C7}" type="presParOf" srcId="{0809AC43-C4BE-4926-9ED3-C1190674FA81}" destId="{08124DEB-FADD-490F-93D7-7062CF6ED652}" srcOrd="0" destOrd="0" presId="urn:microsoft.com/office/officeart/2005/8/layout/hierarchy4"/>
    <dgm:cxn modelId="{0D640469-9541-4BCF-811D-1857035574E1}" type="presParOf" srcId="{0809AC43-C4BE-4926-9ED3-C1190674FA81}" destId="{43B6E479-B9BD-4DAC-80E1-749609A42DE4}" srcOrd="1" destOrd="0" presId="urn:microsoft.com/office/officeart/2005/8/layout/hierarchy4"/>
    <dgm:cxn modelId="{55B48A07-A582-4D39-B028-AE1863372137}" type="presParOf" srcId="{03F5B869-6404-4EBC-B8FA-ED647E1B069D}" destId="{6943FF23-5608-4ED2-96EC-18C54EAA3822}" srcOrd="1" destOrd="0" presId="urn:microsoft.com/office/officeart/2005/8/layout/hierarchy4"/>
    <dgm:cxn modelId="{FC6CA477-D4FF-45E8-96A9-760BA2C3E9AB}" type="presParOf" srcId="{03F5B869-6404-4EBC-B8FA-ED647E1B069D}" destId="{6E95560A-1798-4187-9EF3-285F85F6BEE6}" srcOrd="2" destOrd="0" presId="urn:microsoft.com/office/officeart/2005/8/layout/hierarchy4"/>
    <dgm:cxn modelId="{9DC1335A-81F6-4050-9498-ABA05EAD3D78}" type="presParOf" srcId="{6E95560A-1798-4187-9EF3-285F85F6BEE6}" destId="{73BF4CE7-E6B2-4FC5-AE5D-16A3CA55DE29}" srcOrd="0" destOrd="0" presId="urn:microsoft.com/office/officeart/2005/8/layout/hierarchy4"/>
    <dgm:cxn modelId="{56BD381D-AC5B-4FB6-93FB-9D6FE6E69125}" type="presParOf" srcId="{6E95560A-1798-4187-9EF3-285F85F6BEE6}" destId="{20821217-A364-41D6-B5F9-5D51A259AE91}" srcOrd="1" destOrd="0" presId="urn:microsoft.com/office/officeart/2005/8/layout/hierarchy4"/>
    <dgm:cxn modelId="{02C36A40-0ACC-471B-B1ED-7A4712E662DB}" type="presParOf" srcId="{03F5B869-6404-4EBC-B8FA-ED647E1B069D}" destId="{F87CD21E-E970-43B2-B4C3-E34FCAD04934}" srcOrd="3" destOrd="0" presId="urn:microsoft.com/office/officeart/2005/8/layout/hierarchy4"/>
    <dgm:cxn modelId="{78DC6611-F576-4616-BF9D-380AAF3793E1}" type="presParOf" srcId="{03F5B869-6404-4EBC-B8FA-ED647E1B069D}" destId="{7BED8F2F-30B9-43CF-B338-355859B65176}" srcOrd="4" destOrd="0" presId="urn:microsoft.com/office/officeart/2005/8/layout/hierarchy4"/>
    <dgm:cxn modelId="{4091E172-8751-4168-8E07-DCAAFA144CDE}" type="presParOf" srcId="{7BED8F2F-30B9-43CF-B338-355859B65176}" destId="{92479353-2204-4463-A608-5444B8AB08CD}" srcOrd="0" destOrd="0" presId="urn:microsoft.com/office/officeart/2005/8/layout/hierarchy4"/>
    <dgm:cxn modelId="{B8467E37-EE0B-4A3C-8127-D59959DE61FD}" type="presParOf" srcId="{7BED8F2F-30B9-43CF-B338-355859B65176}" destId="{34DC09CF-3606-46E9-B99D-A3E52DF5CD09}" srcOrd="1" destOrd="0" presId="urn:microsoft.com/office/officeart/2005/8/layout/hierarchy4"/>
    <dgm:cxn modelId="{56E0D3F9-9FD5-4800-B4A1-9086E94504EF}" type="presParOf" srcId="{03F5B869-6404-4EBC-B8FA-ED647E1B069D}" destId="{63C74A7C-2084-47AC-A052-51E13B794179}" srcOrd="5" destOrd="0" presId="urn:microsoft.com/office/officeart/2005/8/layout/hierarchy4"/>
    <dgm:cxn modelId="{3B85A5CF-A008-4EE1-9276-C36535932C3D}" type="presParOf" srcId="{03F5B869-6404-4EBC-B8FA-ED647E1B069D}" destId="{1FC15984-D234-4B34-ACB6-47236C965127}" srcOrd="6" destOrd="0" presId="urn:microsoft.com/office/officeart/2005/8/layout/hierarchy4"/>
    <dgm:cxn modelId="{77B8D5D8-3641-4E8E-A442-CCEE55BC6218}" type="presParOf" srcId="{1FC15984-D234-4B34-ACB6-47236C965127}" destId="{C6AAB08C-24F0-4442-8049-CE09861A3FB6}" srcOrd="0" destOrd="0" presId="urn:microsoft.com/office/officeart/2005/8/layout/hierarchy4"/>
    <dgm:cxn modelId="{2D372D96-94E4-49EB-BE05-2876774040D0}" type="presParOf" srcId="{1FC15984-D234-4B34-ACB6-47236C965127}" destId="{8EC16E24-CB9D-451B-81EA-C626BD1AF1F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960A72-D184-41E9-B891-A80F293782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196A164-3559-4F33-ACA0-5167ABE1F52F}">
      <dgm:prSet phldrT="[Tekst]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pl-PL" b="1" dirty="0"/>
            <a:t>Poziom podstawowy (mini)</a:t>
          </a:r>
          <a:endParaRPr lang="pl-PL" dirty="0"/>
        </a:p>
      </dgm:t>
      <dgm:extLst>
        <a:ext uri="{E40237B7-FDA0-4F09-8148-C483321AD2D9}">
          <dgm14:cNvPr xmlns:dgm14="http://schemas.microsoft.com/office/drawing/2010/diagram" id="0" name="" descr="tekst:&#10;Poziom podstawowy (mini)&#10; skoncentrowany wokół realizacji obowiązków związanych z zapewnieniem dostępności wynikających z przepisów prawa&#10;Poziom średni (midi) &#10; uwzględniający wprowadzenie szeregu dodatkowych rozwiązań zwiększających dostępność wykraczających poza obowiązujące ramy prawne.&#10;Poziom zaawansowany (maxi) &#10; obejmuje innowacje, których wdrożenie nie wynika bezpośrednio z przepisów prawa, natomiast w znaczący sposób podnosi jakość korzystania z PP dla osób ze szczególnymi potrzebami. &#10;"/>
        </a:ext>
      </dgm:extLst>
    </dgm:pt>
    <dgm:pt modelId="{FA661CD8-B6E2-464F-9AC6-4EFE918D6FA7}" type="parTrans" cxnId="{9F5F2945-5E70-4C8B-B519-8F72E5D86D0A}">
      <dgm:prSet/>
      <dgm:spPr/>
      <dgm:t>
        <a:bodyPr/>
        <a:lstStyle/>
        <a:p>
          <a:endParaRPr lang="pl-PL"/>
        </a:p>
      </dgm:t>
    </dgm:pt>
    <dgm:pt modelId="{31560AF6-8628-4590-8E5E-D02BA5CA7FFD}" type="sibTrans" cxnId="{9F5F2945-5E70-4C8B-B519-8F72E5D86D0A}">
      <dgm:prSet/>
      <dgm:spPr/>
      <dgm:t>
        <a:bodyPr/>
        <a:lstStyle/>
        <a:p>
          <a:endParaRPr lang="pl-PL"/>
        </a:p>
      </dgm:t>
    </dgm:pt>
    <dgm:pt modelId="{512631AC-E1E3-47F3-BAF3-8B3A4B0B813B}">
      <dgm:prSet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pl-PL" b="1" dirty="0"/>
            <a:t>Poziom średni (midi)</a:t>
          </a:r>
          <a:r>
            <a:rPr lang="pl-PL" dirty="0"/>
            <a:t> </a:t>
          </a:r>
        </a:p>
      </dgm:t>
      <dgm:extLst>
        <a:ext uri="{E40237B7-FDA0-4F09-8148-C483321AD2D9}">
          <dgm14:cNvPr xmlns:dgm14="http://schemas.microsoft.com/office/drawing/2010/diagram" id="0" name="" descr="tekst:&#10;Poziom podstawowy (mini)&#10; skoncentrowany wokół realizacji obowiązków związanych z zapewnieniem dostępności wynikających z przepisów prawa&#10;Poziom średni (midi) &#10; uwzględniający wprowadzenie szeregu dodatkowych rozwiązań zwiększających dostępność wykraczających poza obowiązujące ramy prawne.&#10;Poziom zaawansowany (maxi) &#10; obejmuje innowacje, których wdrożenie nie wynika bezpośrednio z przepisów prawa, natomiast w znaczący sposób podnosi jakość korzystania z PP dla osób ze szczególnymi potrzebami. &#10;"/>
        </a:ext>
      </dgm:extLst>
    </dgm:pt>
    <dgm:pt modelId="{7C32020B-0D00-46DE-9A4C-B8B325C29E05}" type="parTrans" cxnId="{6C0825F5-2F92-47D3-BD4E-CE3703B33E1B}">
      <dgm:prSet/>
      <dgm:spPr/>
      <dgm:t>
        <a:bodyPr/>
        <a:lstStyle/>
        <a:p>
          <a:endParaRPr lang="pl-PL"/>
        </a:p>
      </dgm:t>
    </dgm:pt>
    <dgm:pt modelId="{7E0CCA98-A49E-48C6-A910-19B25C455389}" type="sibTrans" cxnId="{6C0825F5-2F92-47D3-BD4E-CE3703B33E1B}">
      <dgm:prSet/>
      <dgm:spPr/>
      <dgm:t>
        <a:bodyPr/>
        <a:lstStyle/>
        <a:p>
          <a:endParaRPr lang="pl-PL"/>
        </a:p>
      </dgm:t>
    </dgm:pt>
    <dgm:pt modelId="{823C3258-3C14-4B2F-B873-7469218585B9}">
      <dgm:prSet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pl-PL" b="1" dirty="0"/>
            <a:t>Poziom zaawansowany (maxi)</a:t>
          </a:r>
          <a:r>
            <a:rPr lang="pl-PL" dirty="0"/>
            <a:t> </a:t>
          </a:r>
        </a:p>
      </dgm:t>
      <dgm:extLst>
        <a:ext uri="{E40237B7-FDA0-4F09-8148-C483321AD2D9}">
          <dgm14:cNvPr xmlns:dgm14="http://schemas.microsoft.com/office/drawing/2010/diagram" id="0" name="" descr="tekst:&#10;Poziom podstawowy (mini)&#10; skoncentrowany wokół realizacji obowiązków związanych z zapewnieniem dostępności wynikających z przepisów prawa&#10;Poziom średni (midi) &#10; uwzględniający wprowadzenie szeregu dodatkowych rozwiązań zwiększających dostępność wykraczających poza obowiązujące ramy prawne.&#10;Poziom zaawansowany (maxi) &#10; obejmuje innowacje, których wdrożenie nie wynika bezpośrednio z przepisów prawa, natomiast w znaczący sposób podnosi jakość korzystania z PP dla osób ze szczególnymi potrzebami. &#10;"/>
        </a:ext>
      </dgm:extLst>
    </dgm:pt>
    <dgm:pt modelId="{4F8A5816-ED01-45C5-B67B-472ECBECB517}" type="parTrans" cxnId="{2E4E0A97-67BD-4CC2-BF69-AAF6C3E06A58}">
      <dgm:prSet/>
      <dgm:spPr/>
      <dgm:t>
        <a:bodyPr/>
        <a:lstStyle/>
        <a:p>
          <a:endParaRPr lang="pl-PL"/>
        </a:p>
      </dgm:t>
    </dgm:pt>
    <dgm:pt modelId="{4C98B615-8019-43E4-9A37-2ADF8B295DC7}" type="sibTrans" cxnId="{2E4E0A97-67BD-4CC2-BF69-AAF6C3E06A58}">
      <dgm:prSet/>
      <dgm:spPr/>
      <dgm:t>
        <a:bodyPr/>
        <a:lstStyle/>
        <a:p>
          <a:endParaRPr lang="pl-PL"/>
        </a:p>
      </dgm:t>
    </dgm:pt>
    <dgm:pt modelId="{7E2BA05B-5C96-4593-B1F2-D9A25AE8B3FC}">
      <dgm:prSet phldrT="[Tekst]"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pl-PL" dirty="0"/>
            <a:t>skoncentrowany wokół realizacji obowiązków związanych z zapewnieniem dostępności wynikających z przepisów </a:t>
          </a:r>
          <a:r>
            <a:rPr lang="pl-PL" dirty="0" smtClean="0"/>
            <a:t>prawa</a:t>
          </a:r>
          <a:endParaRPr lang="pl-PL" dirty="0"/>
        </a:p>
      </dgm:t>
      <dgm:extLst>
        <a:ext uri="{E40237B7-FDA0-4F09-8148-C483321AD2D9}">
          <dgm14:cNvPr xmlns:dgm14="http://schemas.microsoft.com/office/drawing/2010/diagram" id="0" name="" descr="tekst:&#10;Poziom podstawowy (mini)&#10; skoncentrowany wokół realizacji obowiązków związanych z zapewnieniem dostępności wynikających z przepisów prawa&#10;Poziom średni (midi) &#10; uwzględniający wprowadzenie szeregu dodatkowych rozwiązań zwiększających dostępność wykraczających poza obowiązujące ramy prawne.&#10;Poziom zaawansowany (maxi) &#10; obejmuje innowacje, których wdrożenie nie wynika bezpośrednio z przepisów prawa, natomiast w znaczący sposób podnosi jakość korzystania z PP dla osób ze szczególnymi potrzebami. &#10;"/>
        </a:ext>
      </dgm:extLst>
    </dgm:pt>
    <dgm:pt modelId="{BEEEF444-684F-4872-9F1D-554C31072B13}" type="parTrans" cxnId="{6D5AEB45-1A3C-4ED5-A33A-835FCE98B826}">
      <dgm:prSet/>
      <dgm:spPr/>
      <dgm:t>
        <a:bodyPr/>
        <a:lstStyle/>
        <a:p>
          <a:endParaRPr lang="pl-PL"/>
        </a:p>
      </dgm:t>
    </dgm:pt>
    <dgm:pt modelId="{7FA20600-077F-4C52-BCED-99CEC0B19556}" type="sibTrans" cxnId="{6D5AEB45-1A3C-4ED5-A33A-835FCE98B826}">
      <dgm:prSet/>
      <dgm:spPr/>
      <dgm:t>
        <a:bodyPr/>
        <a:lstStyle/>
        <a:p>
          <a:endParaRPr lang="pl-PL"/>
        </a:p>
      </dgm:t>
    </dgm:pt>
    <dgm:pt modelId="{D0C9B16F-ECF4-44A2-BF93-257A583E5ADA}">
      <dgm:prSet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pl-PL" dirty="0"/>
            <a:t>uwzględniający wprowadzenie szeregu dodatkowych rozwiązań zwiększających dostępność wykraczających poza obowiązujące ramy prawne.</a:t>
          </a:r>
        </a:p>
      </dgm:t>
      <dgm:extLst>
        <a:ext uri="{E40237B7-FDA0-4F09-8148-C483321AD2D9}">
          <dgm14:cNvPr xmlns:dgm14="http://schemas.microsoft.com/office/drawing/2010/diagram" id="0" name="" descr="tekst:&#10;Poziom podstawowy (mini)&#10; skoncentrowany wokół realizacji obowiązków związanych z zapewnieniem dostępności wynikających z przepisów prawa&#10;Poziom średni (midi) &#10; uwzględniający wprowadzenie szeregu dodatkowych rozwiązań zwiększających dostępność wykraczających poza obowiązujące ramy prawne.&#10;Poziom zaawansowany (maxi) &#10; obejmuje innowacje, których wdrożenie nie wynika bezpośrednio z przepisów prawa, natomiast w znaczący sposób podnosi jakość korzystania z PP dla osób ze szczególnymi potrzebami. &#10;"/>
        </a:ext>
      </dgm:extLst>
    </dgm:pt>
    <dgm:pt modelId="{E13E21B6-703B-4F8F-BECA-1A0EC61B802E}" type="parTrans" cxnId="{7089F951-ED08-413F-A774-91EE787E40B3}">
      <dgm:prSet/>
      <dgm:spPr/>
      <dgm:t>
        <a:bodyPr/>
        <a:lstStyle/>
        <a:p>
          <a:endParaRPr lang="pl-PL"/>
        </a:p>
      </dgm:t>
    </dgm:pt>
    <dgm:pt modelId="{72D447C1-223D-451A-9573-7F5A408E95FC}" type="sibTrans" cxnId="{7089F951-ED08-413F-A774-91EE787E40B3}">
      <dgm:prSet/>
      <dgm:spPr/>
      <dgm:t>
        <a:bodyPr/>
        <a:lstStyle/>
        <a:p>
          <a:endParaRPr lang="pl-PL"/>
        </a:p>
      </dgm:t>
    </dgm:pt>
    <dgm:pt modelId="{AF716148-9D1C-4756-90B9-0F43EB441B94}">
      <dgm:prSet/>
      <dgm:spPr/>
      <dgm:t>
        <a:bodyPr/>
        <a:lstStyle/>
        <a:p>
          <a:pPr>
            <a:buFont typeface="Wingdings" panose="05000000000000000000" pitchFamily="2" charset="2"/>
            <a:buChar char=""/>
          </a:pPr>
          <a:r>
            <a:rPr lang="pl-PL" dirty="0"/>
            <a:t>obejmuje innowacje, których wdrożenie nie wynika bezpośrednio z przepisów prawa, natomiast w znaczący sposób podnosi jakość korzystania z PP dla osób ze szczególnymi potrzebami. </a:t>
          </a:r>
        </a:p>
      </dgm:t>
      <dgm:extLst>
        <a:ext uri="{E40237B7-FDA0-4F09-8148-C483321AD2D9}">
          <dgm14:cNvPr xmlns:dgm14="http://schemas.microsoft.com/office/drawing/2010/diagram" id="0" name="" descr="tekst:&#10;Poziom podstawowy (mini)&#10; skoncentrowany wokół realizacji obowiązków związanych z zapewnieniem dostępności wynikających z przepisów prawa&#10;Poziom średni (midi) &#10; uwzględniający wprowadzenie szeregu dodatkowych rozwiązań zwiększających dostępność wykraczających poza obowiązujące ramy prawne.&#10;Poziom zaawansowany (maxi) &#10; obejmuje innowacje, których wdrożenie nie wynika bezpośrednio z przepisów prawa, natomiast w znaczący sposób podnosi jakość korzystania z PP dla osób ze szczególnymi potrzebami. &#10;"/>
        </a:ext>
      </dgm:extLst>
    </dgm:pt>
    <dgm:pt modelId="{4C18B8F2-D742-4E1F-BF4F-6F3C0DD0DCDC}" type="parTrans" cxnId="{9D7E2A72-4096-4CC7-997F-D11441C2495C}">
      <dgm:prSet/>
      <dgm:spPr/>
      <dgm:t>
        <a:bodyPr/>
        <a:lstStyle/>
        <a:p>
          <a:endParaRPr lang="pl-PL"/>
        </a:p>
      </dgm:t>
    </dgm:pt>
    <dgm:pt modelId="{95A9D830-A236-40BA-A3A7-ABAFAB5B8FCD}" type="sibTrans" cxnId="{9D7E2A72-4096-4CC7-997F-D11441C2495C}">
      <dgm:prSet/>
      <dgm:spPr/>
      <dgm:t>
        <a:bodyPr/>
        <a:lstStyle/>
        <a:p>
          <a:endParaRPr lang="pl-PL"/>
        </a:p>
      </dgm:t>
    </dgm:pt>
    <dgm:pt modelId="{1221CD3A-D466-40E4-B1E1-3C13AB2E35D2}" type="pres">
      <dgm:prSet presAssocID="{D0960A72-D184-41E9-B891-A80F293782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344F882-E5DD-4A9F-B6DA-E82150346167}" type="pres">
      <dgm:prSet presAssocID="{3196A164-3559-4F33-ACA0-5167ABE1F52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BEA19C2-97B7-40CC-9D3F-0B160A1E1512}" type="pres">
      <dgm:prSet presAssocID="{3196A164-3559-4F33-ACA0-5167ABE1F52F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4795C68-D712-4AF5-8D2D-6F0DF4000AA8}" type="pres">
      <dgm:prSet presAssocID="{512631AC-E1E3-47F3-BAF3-8B3A4B0B813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FC6EABE-0D7C-4CD9-9D63-3EBC99F41F58}" type="pres">
      <dgm:prSet presAssocID="{512631AC-E1E3-47F3-BAF3-8B3A4B0B813B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11AA00C-DE41-471D-B0D0-B6EC4073969B}" type="pres">
      <dgm:prSet presAssocID="{823C3258-3C14-4B2F-B873-7469218585B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9471AAE-CB94-4E89-B6FB-125A77B1AAE4}" type="pres">
      <dgm:prSet presAssocID="{823C3258-3C14-4B2F-B873-7469218585B9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4CC1D5D-AC80-4F97-8320-7904EB30A1FE}" type="presOf" srcId="{AF716148-9D1C-4756-90B9-0F43EB441B94}" destId="{69471AAE-CB94-4E89-B6FB-125A77B1AAE4}" srcOrd="0" destOrd="0" presId="urn:microsoft.com/office/officeart/2005/8/layout/vList2"/>
    <dgm:cxn modelId="{E161730B-766F-4A56-B4EE-2D6262F7BFD7}" type="presOf" srcId="{823C3258-3C14-4B2F-B873-7469218585B9}" destId="{111AA00C-DE41-471D-B0D0-B6EC4073969B}" srcOrd="0" destOrd="0" presId="urn:microsoft.com/office/officeart/2005/8/layout/vList2"/>
    <dgm:cxn modelId="{00945462-0A31-4171-8422-E7B1DD4F4001}" type="presOf" srcId="{D0C9B16F-ECF4-44A2-BF93-257A583E5ADA}" destId="{EFC6EABE-0D7C-4CD9-9D63-3EBC99F41F58}" srcOrd="0" destOrd="0" presId="urn:microsoft.com/office/officeart/2005/8/layout/vList2"/>
    <dgm:cxn modelId="{7089F951-ED08-413F-A774-91EE787E40B3}" srcId="{512631AC-E1E3-47F3-BAF3-8B3A4B0B813B}" destId="{D0C9B16F-ECF4-44A2-BF93-257A583E5ADA}" srcOrd="0" destOrd="0" parTransId="{E13E21B6-703B-4F8F-BECA-1A0EC61B802E}" sibTransId="{72D447C1-223D-451A-9573-7F5A408E95FC}"/>
    <dgm:cxn modelId="{9D7E2A72-4096-4CC7-997F-D11441C2495C}" srcId="{823C3258-3C14-4B2F-B873-7469218585B9}" destId="{AF716148-9D1C-4756-90B9-0F43EB441B94}" srcOrd="0" destOrd="0" parTransId="{4C18B8F2-D742-4E1F-BF4F-6F3C0DD0DCDC}" sibTransId="{95A9D830-A236-40BA-A3A7-ABAFAB5B8FCD}"/>
    <dgm:cxn modelId="{E000BB9D-EB58-438C-B97B-FBC0E41C94A3}" type="presOf" srcId="{D0960A72-D184-41E9-B891-A80F2937822B}" destId="{1221CD3A-D466-40E4-B1E1-3C13AB2E35D2}" srcOrd="0" destOrd="0" presId="urn:microsoft.com/office/officeart/2005/8/layout/vList2"/>
    <dgm:cxn modelId="{BE983F40-B2F1-421F-B190-506D253191F5}" type="presOf" srcId="{7E2BA05B-5C96-4593-B1F2-D9A25AE8B3FC}" destId="{EBEA19C2-97B7-40CC-9D3F-0B160A1E1512}" srcOrd="0" destOrd="0" presId="urn:microsoft.com/office/officeart/2005/8/layout/vList2"/>
    <dgm:cxn modelId="{6C0825F5-2F92-47D3-BD4E-CE3703B33E1B}" srcId="{D0960A72-D184-41E9-B891-A80F2937822B}" destId="{512631AC-E1E3-47F3-BAF3-8B3A4B0B813B}" srcOrd="1" destOrd="0" parTransId="{7C32020B-0D00-46DE-9A4C-B8B325C29E05}" sibTransId="{7E0CCA98-A49E-48C6-A910-19B25C455389}"/>
    <dgm:cxn modelId="{68F9977E-F3D0-49A8-B263-17C15BA8587C}" type="presOf" srcId="{3196A164-3559-4F33-ACA0-5167ABE1F52F}" destId="{A344F882-E5DD-4A9F-B6DA-E82150346167}" srcOrd="0" destOrd="0" presId="urn:microsoft.com/office/officeart/2005/8/layout/vList2"/>
    <dgm:cxn modelId="{2E4E0A97-67BD-4CC2-BF69-AAF6C3E06A58}" srcId="{D0960A72-D184-41E9-B891-A80F2937822B}" destId="{823C3258-3C14-4B2F-B873-7469218585B9}" srcOrd="2" destOrd="0" parTransId="{4F8A5816-ED01-45C5-B67B-472ECBECB517}" sibTransId="{4C98B615-8019-43E4-9A37-2ADF8B295DC7}"/>
    <dgm:cxn modelId="{6D5AEB45-1A3C-4ED5-A33A-835FCE98B826}" srcId="{3196A164-3559-4F33-ACA0-5167ABE1F52F}" destId="{7E2BA05B-5C96-4593-B1F2-D9A25AE8B3FC}" srcOrd="0" destOrd="0" parTransId="{BEEEF444-684F-4872-9F1D-554C31072B13}" sibTransId="{7FA20600-077F-4C52-BCED-99CEC0B19556}"/>
    <dgm:cxn modelId="{C3C1316A-C606-4015-9DB1-853AE1FBB0DF}" type="presOf" srcId="{512631AC-E1E3-47F3-BAF3-8B3A4B0B813B}" destId="{54795C68-D712-4AF5-8D2D-6F0DF4000AA8}" srcOrd="0" destOrd="0" presId="urn:microsoft.com/office/officeart/2005/8/layout/vList2"/>
    <dgm:cxn modelId="{9F5F2945-5E70-4C8B-B519-8F72E5D86D0A}" srcId="{D0960A72-D184-41E9-B891-A80F2937822B}" destId="{3196A164-3559-4F33-ACA0-5167ABE1F52F}" srcOrd="0" destOrd="0" parTransId="{FA661CD8-B6E2-464F-9AC6-4EFE918D6FA7}" sibTransId="{31560AF6-8628-4590-8E5E-D02BA5CA7FFD}"/>
    <dgm:cxn modelId="{733EB68B-ABBF-47F3-9456-B2058B203851}" type="presParOf" srcId="{1221CD3A-D466-40E4-B1E1-3C13AB2E35D2}" destId="{A344F882-E5DD-4A9F-B6DA-E82150346167}" srcOrd="0" destOrd="0" presId="urn:microsoft.com/office/officeart/2005/8/layout/vList2"/>
    <dgm:cxn modelId="{AAA8507D-DBD5-421A-9BC8-5E79567E298A}" type="presParOf" srcId="{1221CD3A-D466-40E4-B1E1-3C13AB2E35D2}" destId="{EBEA19C2-97B7-40CC-9D3F-0B160A1E1512}" srcOrd="1" destOrd="0" presId="urn:microsoft.com/office/officeart/2005/8/layout/vList2"/>
    <dgm:cxn modelId="{0319E1F4-50B5-42B1-9810-F7B690433D75}" type="presParOf" srcId="{1221CD3A-D466-40E4-B1E1-3C13AB2E35D2}" destId="{54795C68-D712-4AF5-8D2D-6F0DF4000AA8}" srcOrd="2" destOrd="0" presId="urn:microsoft.com/office/officeart/2005/8/layout/vList2"/>
    <dgm:cxn modelId="{C836F8E0-A1E5-4B49-9454-E8EFC5E32294}" type="presParOf" srcId="{1221CD3A-D466-40E4-B1E1-3C13AB2E35D2}" destId="{EFC6EABE-0D7C-4CD9-9D63-3EBC99F41F58}" srcOrd="3" destOrd="0" presId="urn:microsoft.com/office/officeart/2005/8/layout/vList2"/>
    <dgm:cxn modelId="{18C74874-F27A-45DD-88A8-4103138A4791}" type="presParOf" srcId="{1221CD3A-D466-40E4-B1E1-3C13AB2E35D2}" destId="{111AA00C-DE41-471D-B0D0-B6EC4073969B}" srcOrd="4" destOrd="0" presId="urn:microsoft.com/office/officeart/2005/8/layout/vList2"/>
    <dgm:cxn modelId="{887FF16B-4CEC-4BDC-9C70-40E1FD4D4665}" type="presParOf" srcId="{1221CD3A-D466-40E4-B1E1-3C13AB2E35D2}" destId="{69471AAE-CB94-4E89-B6FB-125A77B1AAE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8436D-7C7D-48B9-BAB2-8D744D19742F}">
      <dsp:nvSpPr>
        <dsp:cNvPr id="0" name=""/>
        <dsp:cNvSpPr/>
      </dsp:nvSpPr>
      <dsp:spPr>
        <a:xfrm>
          <a:off x="2745356" y="419588"/>
          <a:ext cx="180112" cy="457687"/>
        </a:xfrm>
        <a:custGeom>
          <a:avLst/>
          <a:gdLst/>
          <a:ahLst/>
          <a:cxnLst/>
          <a:rect l="0" t="0" r="0" b="0"/>
          <a:pathLst>
            <a:path>
              <a:moveTo>
                <a:pt x="166946" y="0"/>
              </a:moveTo>
              <a:lnTo>
                <a:pt x="166946" y="424611"/>
              </a:lnTo>
              <a:lnTo>
                <a:pt x="0" y="424611"/>
              </a:lnTo>
            </a:path>
          </a:pathLst>
        </a:custGeom>
        <a:noFill/>
        <a:ln w="12700" cap="flat" cmpd="sng" algn="ctr">
          <a:solidFill>
            <a:srgbClr val="CB333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D91A7B-80C4-4E77-BB99-D44039CF5CE5}">
      <dsp:nvSpPr>
        <dsp:cNvPr id="0" name=""/>
        <dsp:cNvSpPr/>
      </dsp:nvSpPr>
      <dsp:spPr>
        <a:xfrm>
          <a:off x="2792499" y="419588"/>
          <a:ext cx="91440" cy="4153500"/>
        </a:xfrm>
        <a:custGeom>
          <a:avLst/>
          <a:gdLst/>
          <a:ahLst/>
          <a:cxnLst/>
          <a:rect l="0" t="0" r="0" b="0"/>
          <a:pathLst>
            <a:path>
              <a:moveTo>
                <a:pt x="136058" y="0"/>
              </a:moveTo>
              <a:lnTo>
                <a:pt x="136058" y="4161839"/>
              </a:lnTo>
              <a:lnTo>
                <a:pt x="0" y="4161839"/>
              </a:lnTo>
            </a:path>
          </a:pathLst>
        </a:custGeom>
        <a:noFill/>
        <a:ln w="12700" cap="flat" cmpd="sng" algn="ctr">
          <a:solidFill>
            <a:srgbClr val="CB333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C11113-D077-4CA6-90E6-D7693F1DB716}">
      <dsp:nvSpPr>
        <dsp:cNvPr id="0" name=""/>
        <dsp:cNvSpPr/>
      </dsp:nvSpPr>
      <dsp:spPr>
        <a:xfrm>
          <a:off x="2812362" y="419588"/>
          <a:ext cx="91440" cy="3442708"/>
        </a:xfrm>
        <a:custGeom>
          <a:avLst/>
          <a:gdLst/>
          <a:ahLst/>
          <a:cxnLst/>
          <a:rect l="0" t="0" r="0" b="0"/>
          <a:pathLst>
            <a:path>
              <a:moveTo>
                <a:pt x="126670" y="0"/>
              </a:moveTo>
              <a:lnTo>
                <a:pt x="126670" y="3448908"/>
              </a:lnTo>
              <a:lnTo>
                <a:pt x="0" y="3448908"/>
              </a:lnTo>
            </a:path>
          </a:pathLst>
        </a:custGeom>
        <a:noFill/>
        <a:ln w="12700" cap="flat" cmpd="sng" algn="ctr">
          <a:solidFill>
            <a:srgbClr val="CB333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24965C-5165-4FA4-A076-3A175BF44F30}">
      <dsp:nvSpPr>
        <dsp:cNvPr id="0" name=""/>
        <dsp:cNvSpPr/>
      </dsp:nvSpPr>
      <dsp:spPr>
        <a:xfrm>
          <a:off x="5400131" y="3479162"/>
          <a:ext cx="1875343" cy="35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086"/>
              </a:lnTo>
              <a:lnTo>
                <a:pt x="1738256" y="248086"/>
              </a:lnTo>
              <a:lnTo>
                <a:pt x="1738256" y="329758"/>
              </a:lnTo>
            </a:path>
          </a:pathLst>
        </a:custGeom>
        <a:noFill/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AE5FE-5388-4910-81D4-9A16CD3F7239}">
      <dsp:nvSpPr>
        <dsp:cNvPr id="0" name=""/>
        <dsp:cNvSpPr/>
      </dsp:nvSpPr>
      <dsp:spPr>
        <a:xfrm>
          <a:off x="5400131" y="3479162"/>
          <a:ext cx="772970" cy="355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237"/>
              </a:lnTo>
              <a:lnTo>
                <a:pt x="716466" y="248237"/>
              </a:lnTo>
              <a:lnTo>
                <a:pt x="716466" y="329910"/>
              </a:lnTo>
            </a:path>
          </a:pathLst>
        </a:custGeom>
        <a:noFill/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A75368-BF9D-4E82-BEB3-0BDF3D9D116A}">
      <dsp:nvSpPr>
        <dsp:cNvPr id="0" name=""/>
        <dsp:cNvSpPr/>
      </dsp:nvSpPr>
      <dsp:spPr>
        <a:xfrm>
          <a:off x="4914537" y="3479162"/>
          <a:ext cx="485594" cy="347280"/>
        </a:xfrm>
        <a:custGeom>
          <a:avLst/>
          <a:gdLst/>
          <a:ahLst/>
          <a:cxnLst/>
          <a:rect l="0" t="0" r="0" b="0"/>
          <a:pathLst>
            <a:path>
              <a:moveTo>
                <a:pt x="450097" y="0"/>
              </a:moveTo>
              <a:lnTo>
                <a:pt x="450097" y="240222"/>
              </a:lnTo>
              <a:lnTo>
                <a:pt x="0" y="240222"/>
              </a:lnTo>
              <a:lnTo>
                <a:pt x="0" y="321894"/>
              </a:lnTo>
            </a:path>
          </a:pathLst>
        </a:custGeom>
        <a:noFill/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C0C92C-1A4C-4861-A533-6E132CB4E6E3}">
      <dsp:nvSpPr>
        <dsp:cNvPr id="0" name=""/>
        <dsp:cNvSpPr/>
      </dsp:nvSpPr>
      <dsp:spPr>
        <a:xfrm>
          <a:off x="3579406" y="3479162"/>
          <a:ext cx="1820725" cy="349504"/>
        </a:xfrm>
        <a:custGeom>
          <a:avLst/>
          <a:gdLst/>
          <a:ahLst/>
          <a:cxnLst/>
          <a:rect l="0" t="0" r="0" b="0"/>
          <a:pathLst>
            <a:path>
              <a:moveTo>
                <a:pt x="1687631" y="0"/>
              </a:moveTo>
              <a:lnTo>
                <a:pt x="1687631" y="242283"/>
              </a:lnTo>
              <a:lnTo>
                <a:pt x="0" y="242283"/>
              </a:lnTo>
              <a:lnTo>
                <a:pt x="0" y="323956"/>
              </a:lnTo>
            </a:path>
          </a:pathLst>
        </a:custGeom>
        <a:noFill/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61499-C523-4756-9321-BF664FC86FA5}">
      <dsp:nvSpPr>
        <dsp:cNvPr id="0" name=""/>
        <dsp:cNvSpPr/>
      </dsp:nvSpPr>
      <dsp:spPr>
        <a:xfrm>
          <a:off x="4693124" y="2716652"/>
          <a:ext cx="707006" cy="174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221"/>
              </a:lnTo>
              <a:lnTo>
                <a:pt x="525878" y="80221"/>
              </a:lnTo>
              <a:lnTo>
                <a:pt x="525878" y="161894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B6E061-3254-431D-9D79-DC8C34735485}">
      <dsp:nvSpPr>
        <dsp:cNvPr id="0" name=""/>
        <dsp:cNvSpPr/>
      </dsp:nvSpPr>
      <dsp:spPr>
        <a:xfrm>
          <a:off x="3996019" y="2716652"/>
          <a:ext cx="697104" cy="165733"/>
        </a:xfrm>
        <a:custGeom>
          <a:avLst/>
          <a:gdLst/>
          <a:ahLst/>
          <a:cxnLst/>
          <a:rect l="0" t="0" r="0" b="0"/>
          <a:pathLst>
            <a:path>
              <a:moveTo>
                <a:pt x="646146" y="0"/>
              </a:moveTo>
              <a:lnTo>
                <a:pt x="646146" y="71945"/>
              </a:lnTo>
              <a:lnTo>
                <a:pt x="0" y="71945"/>
              </a:lnTo>
              <a:lnTo>
                <a:pt x="0" y="153618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9BDD3D-84BC-4682-9A3C-E5DF575345D7}">
      <dsp:nvSpPr>
        <dsp:cNvPr id="0" name=""/>
        <dsp:cNvSpPr/>
      </dsp:nvSpPr>
      <dsp:spPr>
        <a:xfrm>
          <a:off x="2925469" y="419588"/>
          <a:ext cx="1146621" cy="20254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493"/>
              </a:lnTo>
              <a:lnTo>
                <a:pt x="1341814" y="1820493"/>
              </a:lnTo>
            </a:path>
          </a:pathLst>
        </a:custGeom>
        <a:noFill/>
        <a:ln w="12700" cap="flat" cmpd="sng" algn="ctr">
          <a:solidFill>
            <a:srgbClr val="CB333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4728C2-3C95-46E9-AF28-49379287D27F}">
      <dsp:nvSpPr>
        <dsp:cNvPr id="0" name=""/>
        <dsp:cNvSpPr/>
      </dsp:nvSpPr>
      <dsp:spPr>
        <a:xfrm>
          <a:off x="5013564" y="1262454"/>
          <a:ext cx="1408634" cy="271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902"/>
              </a:lnTo>
              <a:lnTo>
                <a:pt x="1273991" y="169902"/>
              </a:lnTo>
              <a:lnTo>
                <a:pt x="1273991" y="251574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4781D-9F8D-47C6-9954-069D8E7A12EE}">
      <dsp:nvSpPr>
        <dsp:cNvPr id="0" name=""/>
        <dsp:cNvSpPr/>
      </dsp:nvSpPr>
      <dsp:spPr>
        <a:xfrm>
          <a:off x="5013564" y="1262454"/>
          <a:ext cx="218563" cy="2654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329"/>
              </a:lnTo>
              <a:lnTo>
                <a:pt x="170913" y="164329"/>
              </a:lnTo>
              <a:lnTo>
                <a:pt x="170913" y="246001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64673-E134-400D-BFF4-B304E876D9B3}">
      <dsp:nvSpPr>
        <dsp:cNvPr id="0" name=""/>
        <dsp:cNvSpPr/>
      </dsp:nvSpPr>
      <dsp:spPr>
        <a:xfrm>
          <a:off x="3797932" y="1262454"/>
          <a:ext cx="1215632" cy="264999"/>
        </a:xfrm>
        <a:custGeom>
          <a:avLst/>
          <a:gdLst/>
          <a:ahLst/>
          <a:cxnLst/>
          <a:rect l="0" t="0" r="0" b="0"/>
          <a:pathLst>
            <a:path>
              <a:moveTo>
                <a:pt x="1126770" y="0"/>
              </a:moveTo>
              <a:lnTo>
                <a:pt x="1126770" y="163955"/>
              </a:lnTo>
              <a:lnTo>
                <a:pt x="0" y="163955"/>
              </a:lnTo>
              <a:lnTo>
                <a:pt x="0" y="245628"/>
              </a:lnTo>
            </a:path>
          </a:pathLst>
        </a:custGeom>
        <a:noFill/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28641D-C55A-4420-BA21-CF1D3E6421B5}">
      <dsp:nvSpPr>
        <dsp:cNvPr id="0" name=""/>
        <dsp:cNvSpPr/>
      </dsp:nvSpPr>
      <dsp:spPr>
        <a:xfrm>
          <a:off x="2925469" y="419588"/>
          <a:ext cx="1587152" cy="633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7175"/>
              </a:lnTo>
              <a:lnTo>
                <a:pt x="1477709" y="587175"/>
              </a:lnTo>
            </a:path>
          </a:pathLst>
        </a:custGeom>
        <a:noFill/>
        <a:ln w="12700" cap="flat" cmpd="sng" algn="ctr">
          <a:solidFill>
            <a:srgbClr val="CB333B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17E244-EDBF-4C83-B12B-7BDEFCB53D28}">
      <dsp:nvSpPr>
        <dsp:cNvPr id="0" name=""/>
        <dsp:cNvSpPr/>
      </dsp:nvSpPr>
      <dsp:spPr>
        <a:xfrm>
          <a:off x="2372258" y="0"/>
          <a:ext cx="1106421" cy="419588"/>
        </a:xfrm>
        <a:prstGeom prst="rect">
          <a:avLst/>
        </a:prstGeom>
        <a:solidFill>
          <a:srgbClr val="48A23F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Konstrukcja modelu</a:t>
          </a:r>
        </a:p>
      </dsp:txBody>
      <dsp:txXfrm>
        <a:off x="2372258" y="0"/>
        <a:ext cx="1106421" cy="419588"/>
      </dsp:txXfrm>
    </dsp:sp>
    <dsp:sp modelId="{826D6343-74C4-4D02-A747-126DE4275853}">
      <dsp:nvSpPr>
        <dsp:cNvPr id="0" name=""/>
        <dsp:cNvSpPr/>
      </dsp:nvSpPr>
      <dsp:spPr>
        <a:xfrm>
          <a:off x="4512621" y="842865"/>
          <a:ext cx="1001885" cy="419588"/>
        </a:xfrm>
        <a:prstGeom prst="rect">
          <a:avLst/>
        </a:prstGeom>
        <a:solidFill>
          <a:srgbClr val="CB333B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Zagadnienia teoretyczne</a:t>
          </a:r>
        </a:p>
      </dsp:txBody>
      <dsp:txXfrm>
        <a:off x="4512621" y="842865"/>
        <a:ext cx="1001885" cy="419588"/>
      </dsp:txXfrm>
    </dsp:sp>
    <dsp:sp modelId="{28761D52-BC55-4872-B7B9-A36BB671ED8F}">
      <dsp:nvSpPr>
        <dsp:cNvPr id="0" name=""/>
        <dsp:cNvSpPr/>
      </dsp:nvSpPr>
      <dsp:spPr>
        <a:xfrm>
          <a:off x="3053611" y="1527454"/>
          <a:ext cx="1488642" cy="551633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Społeczny Model Niepełnosprawności</a:t>
          </a:r>
        </a:p>
      </dsp:txBody>
      <dsp:txXfrm>
        <a:off x="3053611" y="1527454"/>
        <a:ext cx="1488642" cy="551633"/>
      </dsp:txXfrm>
    </dsp:sp>
    <dsp:sp modelId="{7CBF767F-5ACC-4FC6-9B13-DC6815361149}">
      <dsp:nvSpPr>
        <dsp:cNvPr id="0" name=""/>
        <dsp:cNvSpPr/>
      </dsp:nvSpPr>
      <dsp:spPr>
        <a:xfrm>
          <a:off x="4687623" y="1527857"/>
          <a:ext cx="1089008" cy="485636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Dostępność</a:t>
          </a:r>
        </a:p>
      </dsp:txBody>
      <dsp:txXfrm>
        <a:off x="4687623" y="1527857"/>
        <a:ext cx="1089008" cy="485636"/>
      </dsp:txXfrm>
    </dsp:sp>
    <dsp:sp modelId="{4B11B6EF-9FAA-42D1-B0C6-F405403F522A}">
      <dsp:nvSpPr>
        <dsp:cNvPr id="0" name=""/>
        <dsp:cNvSpPr/>
      </dsp:nvSpPr>
      <dsp:spPr>
        <a:xfrm>
          <a:off x="5925956" y="1533869"/>
          <a:ext cx="992486" cy="467673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Turystyka</a:t>
          </a:r>
        </a:p>
      </dsp:txBody>
      <dsp:txXfrm>
        <a:off x="5925956" y="1533869"/>
        <a:ext cx="992486" cy="467673"/>
      </dsp:txXfrm>
    </dsp:sp>
    <dsp:sp modelId="{43BC01A3-DE5B-418F-9B05-F50F5B249C5D}">
      <dsp:nvSpPr>
        <dsp:cNvPr id="0" name=""/>
        <dsp:cNvSpPr/>
      </dsp:nvSpPr>
      <dsp:spPr>
        <a:xfrm>
          <a:off x="4072091" y="2173448"/>
          <a:ext cx="1242066" cy="543203"/>
        </a:xfrm>
        <a:prstGeom prst="rect">
          <a:avLst/>
        </a:prstGeom>
        <a:solidFill>
          <a:srgbClr val="CB333B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Zagadnienia praktyczne</a:t>
          </a:r>
        </a:p>
      </dsp:txBody>
      <dsp:txXfrm>
        <a:off x="4072091" y="2173448"/>
        <a:ext cx="1242066" cy="543203"/>
      </dsp:txXfrm>
    </dsp:sp>
    <dsp:sp modelId="{3B0C4F7F-F228-40F0-A335-DB88134A8B7C}">
      <dsp:nvSpPr>
        <dsp:cNvPr id="0" name=""/>
        <dsp:cNvSpPr/>
      </dsp:nvSpPr>
      <dsp:spPr>
        <a:xfrm>
          <a:off x="3436775" y="2882385"/>
          <a:ext cx="1118489" cy="419588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Łańcuch dostępności</a:t>
          </a:r>
        </a:p>
      </dsp:txBody>
      <dsp:txXfrm>
        <a:off x="3436775" y="2882385"/>
        <a:ext cx="1118489" cy="419588"/>
      </dsp:txXfrm>
    </dsp:sp>
    <dsp:sp modelId="{A7C31DC7-5728-4B26-8E84-008D2BAFDC7A}">
      <dsp:nvSpPr>
        <dsp:cNvPr id="0" name=""/>
        <dsp:cNvSpPr/>
      </dsp:nvSpPr>
      <dsp:spPr>
        <a:xfrm>
          <a:off x="4678086" y="2891314"/>
          <a:ext cx="1444090" cy="587847"/>
        </a:xfrm>
        <a:prstGeom prst="rect">
          <a:avLst/>
        </a:prstGeom>
        <a:solidFill>
          <a:srgbClr val="A5A5A5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Obszary dostępności (mini/midi/maxi)</a:t>
          </a:r>
        </a:p>
      </dsp:txBody>
      <dsp:txXfrm>
        <a:off x="4678086" y="2891314"/>
        <a:ext cx="1444090" cy="587847"/>
      </dsp:txXfrm>
    </dsp:sp>
    <dsp:sp modelId="{CE4BD0FD-87ED-4AF2-A61C-C12335AB19FC}">
      <dsp:nvSpPr>
        <dsp:cNvPr id="0" name=""/>
        <dsp:cNvSpPr/>
      </dsp:nvSpPr>
      <dsp:spPr>
        <a:xfrm>
          <a:off x="3053611" y="3828667"/>
          <a:ext cx="1051590" cy="528589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Organizacyjny</a:t>
          </a:r>
        </a:p>
      </dsp:txBody>
      <dsp:txXfrm>
        <a:off x="3053611" y="3828667"/>
        <a:ext cx="1051590" cy="528589"/>
      </dsp:txXfrm>
    </dsp:sp>
    <dsp:sp modelId="{9D483AF5-D368-4ECF-8B88-E201A574E694}">
      <dsp:nvSpPr>
        <dsp:cNvPr id="0" name=""/>
        <dsp:cNvSpPr/>
      </dsp:nvSpPr>
      <dsp:spPr>
        <a:xfrm>
          <a:off x="4255338" y="3826443"/>
          <a:ext cx="1318398" cy="419588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Architektoniczny</a:t>
          </a:r>
        </a:p>
      </dsp:txBody>
      <dsp:txXfrm>
        <a:off x="4255338" y="3826443"/>
        <a:ext cx="1318398" cy="419588"/>
      </dsp:txXfrm>
    </dsp:sp>
    <dsp:sp modelId="{565D7A24-9A97-405A-B1D9-D93FE13F5533}">
      <dsp:nvSpPr>
        <dsp:cNvPr id="0" name=""/>
        <dsp:cNvSpPr/>
      </dsp:nvSpPr>
      <dsp:spPr>
        <a:xfrm>
          <a:off x="5753513" y="3835091"/>
          <a:ext cx="839177" cy="419588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Techniczny</a:t>
          </a:r>
        </a:p>
      </dsp:txBody>
      <dsp:txXfrm>
        <a:off x="5753513" y="3835091"/>
        <a:ext cx="839177" cy="419588"/>
      </dsp:txXfrm>
    </dsp:sp>
    <dsp:sp modelId="{C39304A2-A219-4A33-B5D6-04F9D6F7E436}">
      <dsp:nvSpPr>
        <dsp:cNvPr id="0" name=""/>
        <dsp:cNvSpPr/>
      </dsp:nvSpPr>
      <dsp:spPr>
        <a:xfrm>
          <a:off x="6733697" y="3834927"/>
          <a:ext cx="1083554" cy="419588"/>
        </a:xfrm>
        <a:prstGeom prst="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Edukacyjno-społeczny</a:t>
          </a:r>
        </a:p>
      </dsp:txBody>
      <dsp:txXfrm>
        <a:off x="6733697" y="3834927"/>
        <a:ext cx="1083554" cy="419588"/>
      </dsp:txXfrm>
    </dsp:sp>
    <dsp:sp modelId="{0B59F181-B2FE-483E-B4BD-B50526235C19}">
      <dsp:nvSpPr>
        <dsp:cNvPr id="0" name=""/>
        <dsp:cNvSpPr/>
      </dsp:nvSpPr>
      <dsp:spPr>
        <a:xfrm>
          <a:off x="2018905" y="3652503"/>
          <a:ext cx="839177" cy="419588"/>
        </a:xfrm>
        <a:prstGeom prst="rect">
          <a:avLst/>
        </a:prstGeom>
        <a:solidFill>
          <a:srgbClr val="CB333B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Dobre </a:t>
          </a:r>
          <a:r>
            <a:rPr lang="pl-PL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praktyki</a:t>
          </a:r>
          <a:endParaRPr lang="pl-PL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018905" y="3652503"/>
        <a:ext cx="839177" cy="419588"/>
      </dsp:txXfrm>
    </dsp:sp>
    <dsp:sp modelId="{6A7F359E-D116-4678-B975-93DE68BEADBF}">
      <dsp:nvSpPr>
        <dsp:cNvPr id="0" name=""/>
        <dsp:cNvSpPr/>
      </dsp:nvSpPr>
      <dsp:spPr>
        <a:xfrm>
          <a:off x="1999042" y="4363294"/>
          <a:ext cx="839177" cy="419588"/>
        </a:xfrm>
        <a:prstGeom prst="rect">
          <a:avLst/>
        </a:prstGeom>
        <a:solidFill>
          <a:srgbClr val="CB333B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Załączniki</a:t>
          </a:r>
        </a:p>
      </dsp:txBody>
      <dsp:txXfrm>
        <a:off x="1999042" y="4363294"/>
        <a:ext cx="839177" cy="419588"/>
      </dsp:txXfrm>
    </dsp:sp>
    <dsp:sp modelId="{8A4CD42E-B039-4411-BB3A-7DE899FBC128}">
      <dsp:nvSpPr>
        <dsp:cNvPr id="0" name=""/>
        <dsp:cNvSpPr/>
      </dsp:nvSpPr>
      <dsp:spPr>
        <a:xfrm>
          <a:off x="1373570" y="667482"/>
          <a:ext cx="1371786" cy="419588"/>
        </a:xfrm>
        <a:prstGeom prst="rect">
          <a:avLst/>
        </a:prstGeom>
        <a:solidFill>
          <a:srgbClr val="CB333B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Wstęp i wprowadzenie</a:t>
          </a:r>
        </a:p>
      </dsp:txBody>
      <dsp:txXfrm>
        <a:off x="1373570" y="667482"/>
        <a:ext cx="1371786" cy="4195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86B1A-10FE-41E1-9B2B-F8BC486C8476}" type="datetimeFigureOut">
              <a:rPr lang="pl-PL" smtClean="0"/>
              <a:t>2022-02-16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70C0C-F683-4A8C-92B8-ABB073C9F6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422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70C0C-F683-4A8C-92B8-ABB073C9F6F9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580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Białowieski Park Narodowy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prowadzi szereg działań ułatwiających zwiedzanie </a:t>
            </a:r>
            <a:r>
              <a:rPr kumimoji="0" lang="pl-P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OzN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lang="pl-PL" sz="1200" dirty="0" smtClean="0"/>
              <a:t>Należą do nich: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70C0C-F683-4A8C-92B8-ABB073C9F6F9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4308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DF57-2161-41B2-80B1-9F7DEFC284A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8256-1AA1-445B-A825-BA2FA291076D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FB39-2817-4A14-86EF-C614C7F03160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94AAB-A06C-411B-B1E8-A0BF9D9F70C8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21931-5D15-4451-99D4-4EFCF1A0CD4B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374E-C2D2-4C07-82FC-CB6E7A18073E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9F06-5776-4120-9AC1-2F77ABAD4C5D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0E24-F735-4561-88EF-19FDE2A66A0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6422F-61AA-4128-A21E-584C9CBB387C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CCB8C-4694-459E-AD34-F160E05EDBEE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366A-A38A-4C09-9153-6C112888149B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9B68-847D-4FA7-A26D-A66575364FE6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FCEB-F870-4F23-8E31-DE977AB428FB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BDED-0E32-4615-88E3-FA4D97A60141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F82E-5A23-41D9-8AE8-F2C38560D6CC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B3F02-1D91-49CA-BADB-01FFFF7B41CB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3225E-41C9-4A0B-B621-1B50989D2F12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2"/>
                </a:solidFill>
              </a:rPr>
              <a:t>Dostępność  </a:t>
            </a:r>
            <a:br>
              <a:rPr lang="pl-PL" dirty="0" smtClean="0">
                <a:solidFill>
                  <a:schemeClr val="accent2"/>
                </a:solidFill>
              </a:rPr>
            </a:br>
            <a:r>
              <a:rPr lang="pl-PL" dirty="0" smtClean="0">
                <a:solidFill>
                  <a:schemeClr val="accent2"/>
                </a:solidFill>
              </a:rPr>
              <a:t>Parków </a:t>
            </a:r>
            <a:r>
              <a:rPr lang="pl-PL" dirty="0">
                <a:solidFill>
                  <a:schemeClr val="accent2"/>
                </a:solidFill>
              </a:rPr>
              <a:t>N</a:t>
            </a:r>
            <a:r>
              <a:rPr lang="pl-PL" dirty="0" smtClean="0">
                <a:solidFill>
                  <a:schemeClr val="accent2"/>
                </a:solidFill>
              </a:rPr>
              <a:t>arodowych 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07067" y="4242486"/>
            <a:ext cx="7766936" cy="1285103"/>
          </a:xfrm>
        </p:spPr>
        <p:txBody>
          <a:bodyPr>
            <a:normAutofit fontScale="85000" lnSpcReduction="20000"/>
          </a:bodyPr>
          <a:lstStyle/>
          <a:p>
            <a:r>
              <a:rPr lang="pl-PL" b="1" dirty="0" smtClean="0"/>
              <a:t>Dorota Wójcik</a:t>
            </a:r>
          </a:p>
          <a:p>
            <a:r>
              <a:rPr lang="pl-PL" b="1" dirty="0"/>
              <a:t> </a:t>
            </a:r>
            <a:r>
              <a:rPr lang="pl-PL" b="1" dirty="0" smtClean="0"/>
              <a:t>główny specjalista</a:t>
            </a:r>
          </a:p>
          <a:p>
            <a:r>
              <a:rPr lang="pl-PL" b="1" dirty="0"/>
              <a:t> W</a:t>
            </a:r>
            <a:r>
              <a:rPr lang="pl-PL" b="1" dirty="0" smtClean="0"/>
              <a:t>ydział Parków Narodowych</a:t>
            </a:r>
          </a:p>
          <a:p>
            <a:r>
              <a:rPr lang="pl-PL" b="1" dirty="0" smtClean="0"/>
              <a:t>Departament Ochrony Przyrody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Obraz 5" descr="Zdjecie kobiety na wózku w górach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67" y="966836"/>
            <a:ext cx="2466975" cy="1847850"/>
          </a:xfrm>
          <a:prstGeom prst="rect">
            <a:avLst/>
          </a:prstGeom>
        </p:spPr>
      </p:pic>
      <p:pic>
        <p:nvPicPr>
          <p:cNvPr id="7" name="Obraz 6" descr="logo Ministerstwa Klimatu i Środowisk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50743" y="153950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513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711" y="304800"/>
            <a:ext cx="8596668" cy="757646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2"/>
                </a:solidFill>
              </a:rPr>
              <a:t>Przykłady dobrych </a:t>
            </a:r>
            <a:r>
              <a:rPr lang="pl-PL" dirty="0" smtClean="0">
                <a:solidFill>
                  <a:schemeClr val="accent2"/>
                </a:solidFill>
              </a:rPr>
              <a:t>praktyk - </a:t>
            </a:r>
            <a:r>
              <a:rPr lang="pl-PL" b="1" dirty="0">
                <a:solidFill>
                  <a:schemeClr val="accent2"/>
                </a:solidFill>
              </a:rPr>
              <a:t>Białowieski Park Narodowy </a:t>
            </a:r>
            <a:r>
              <a:rPr lang="pl-PL" b="1" dirty="0"/>
              <a:t/>
            </a:r>
            <a:br>
              <a:rPr lang="pl-PL" b="1" dirty="0"/>
            </a:b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329179"/>
            <a:ext cx="8596668" cy="4712184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Białowieski Park Narodowy </a:t>
            </a:r>
            <a:endParaRPr lang="pl-PL" b="1" dirty="0" smtClean="0"/>
          </a:p>
          <a:p>
            <a:r>
              <a:rPr lang="pl-PL" dirty="0" smtClean="0"/>
              <a:t>Rezerwat </a:t>
            </a:r>
            <a:r>
              <a:rPr lang="pl-PL" dirty="0"/>
              <a:t>Pokazowy Żubrów, który obejmuje pawilon edukacyjny oraz zagrody ze zwierzętami. W obu tych obiektach możliwe jest zwiedzanie przez </a:t>
            </a:r>
            <a:r>
              <a:rPr lang="pl-PL" dirty="0" err="1"/>
              <a:t>OzN</a:t>
            </a:r>
            <a:r>
              <a:rPr lang="pl-PL" dirty="0"/>
              <a:t> dzięki m.in. właściwie skonstruowanym ciągom komunikacyjnym, </a:t>
            </a:r>
            <a:r>
              <a:rPr lang="pl-PL" dirty="0" err="1"/>
              <a:t>tyflomapą</a:t>
            </a:r>
            <a:r>
              <a:rPr lang="pl-PL" dirty="0"/>
              <a:t> z rozmieszczeniem zwierząt, tabliczkom z opisami w piśmie Braille'a i rycinami tropów oraz platformom </a:t>
            </a:r>
            <a:r>
              <a:rPr lang="pl-PL" dirty="0" smtClean="0"/>
              <a:t>widokowym dostosowanym </a:t>
            </a:r>
            <a:r>
              <a:rPr lang="pl-PL" dirty="0"/>
              <a:t>do osób poruszających się na </a:t>
            </a:r>
            <a:r>
              <a:rPr lang="pl-PL" dirty="0" smtClean="0"/>
              <a:t>wózkach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Obraz 4" descr="zdjęcie wiaty wejścia do rezerwatu żubrów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463154"/>
            <a:ext cx="2619375" cy="1743075"/>
          </a:xfrm>
          <a:prstGeom prst="rect">
            <a:avLst/>
          </a:prstGeom>
        </p:spPr>
      </p:pic>
      <p:pic>
        <p:nvPicPr>
          <p:cNvPr id="6" name="Obraz 5" descr="zdjęcie żubra i osób go oglądajacy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890" y="4987975"/>
            <a:ext cx="2857500" cy="1600200"/>
          </a:xfrm>
          <a:prstGeom prst="rect">
            <a:avLst/>
          </a:prstGeom>
        </p:spPr>
      </p:pic>
      <p:pic>
        <p:nvPicPr>
          <p:cNvPr id="7" name="Obraz 6" descr="zdjecie ekspozycji ze szkieletem żubr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982" y="3463154"/>
            <a:ext cx="3439886" cy="257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1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403655"/>
            <a:ext cx="8596668" cy="483372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accent2"/>
                </a:solidFill>
              </a:rPr>
              <a:t>Przykłady dobrych </a:t>
            </a:r>
            <a:r>
              <a:rPr lang="pl-PL" sz="2400" dirty="0" smtClean="0">
                <a:solidFill>
                  <a:schemeClr val="accent2"/>
                </a:solidFill>
              </a:rPr>
              <a:t>praktyk - </a:t>
            </a:r>
            <a:r>
              <a:rPr lang="pl-PL" sz="2400" dirty="0" smtClean="0">
                <a:solidFill>
                  <a:schemeClr val="accent2"/>
                </a:solidFill>
              </a:rPr>
              <a:t>Białowieski </a:t>
            </a:r>
            <a:r>
              <a:rPr lang="pl-PL" sz="2400" dirty="0">
                <a:solidFill>
                  <a:schemeClr val="accent2"/>
                </a:solidFill>
              </a:rPr>
              <a:t>Park Narodowy </a:t>
            </a:r>
            <a:r>
              <a:rPr lang="pl-PL" sz="2400" dirty="0" smtClean="0">
                <a:solidFill>
                  <a:schemeClr val="accent2"/>
                </a:solidFill>
              </a:rPr>
              <a:t>c.d</a:t>
            </a:r>
            <a:r>
              <a:rPr lang="pl-PL" sz="2800" dirty="0" smtClean="0">
                <a:solidFill>
                  <a:schemeClr val="accent2"/>
                </a:solidFill>
              </a:rPr>
              <a:t>.</a:t>
            </a:r>
            <a:r>
              <a:rPr lang="pl-PL" sz="2800" b="1" dirty="0"/>
              <a:t/>
            </a:r>
            <a:br>
              <a:rPr lang="pl-PL" sz="2800" b="1" dirty="0"/>
            </a:br>
            <a:endParaRPr lang="pl-PL" sz="2800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1587" y="960786"/>
            <a:ext cx="9562012" cy="5460273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pl-PL" sz="1400" b="1" dirty="0" smtClean="0"/>
              <a:t>Białowieski Park Narodowy:</a:t>
            </a:r>
            <a:endParaRPr lang="pl-PL" sz="1400" dirty="0" smtClean="0"/>
          </a:p>
          <a:p>
            <a:pPr lvl="1"/>
            <a:r>
              <a:rPr lang="pl-PL" sz="1400" dirty="0" smtClean="0"/>
              <a:t>Ogród </a:t>
            </a:r>
            <a:r>
              <a:rPr lang="pl-PL" sz="1400" dirty="0"/>
              <a:t>dotykowo-zapachowo-smakowy (rabata edukacyjna przy budynku Ośrodka Edukacji Przyrodniczej BPN, broszura edukacyjna drukiem powiększonym i w formacie audio) oraz projekt edukacyjny o grzybach „W Zgodzie z Naturą” (wystawa fotografii wielkoformatowej „Puszczańskie Rarytasy” uzupełniona o audiobooki i opis w piśmie Braille'a, prezentacja multimedialna pt. "Zwodnicze Sobowtóry", dostosowana do potrzeb niewidomych, niedowidzących i niesłyszących </a:t>
            </a:r>
            <a:endParaRPr lang="pl-PL" sz="1400" dirty="0" smtClean="0"/>
          </a:p>
          <a:p>
            <a:pPr lvl="1"/>
            <a:r>
              <a:rPr lang="pl-PL" sz="1400" dirty="0" smtClean="0"/>
              <a:t>przy </a:t>
            </a:r>
            <a:r>
              <a:rPr lang="pl-PL" sz="1400" dirty="0"/>
              <a:t>budynku Ośrodka Edukacji Przyrodniczej Białowieskiego Parku Narodowego Polana Edukacyjna "Las dla tych, którzy mają mało czasu", można na niej </a:t>
            </a:r>
            <a:r>
              <a:rPr lang="pl-PL" sz="1400" dirty="0" smtClean="0"/>
              <a:t>prowadzić </a:t>
            </a:r>
            <a:r>
              <a:rPr lang="pl-PL" sz="1400" dirty="0"/>
              <a:t>zajęcia edukacyjne dla osób niepełnosprawnych z różnymi dysfunkcjami,</a:t>
            </a:r>
          </a:p>
          <a:p>
            <a:pPr lvl="1"/>
            <a:r>
              <a:rPr lang="pl-PL" sz="1400" dirty="0" smtClean="0"/>
              <a:t>Muzeum </a:t>
            </a:r>
            <a:r>
              <a:rPr lang="pl-PL" sz="1400" dirty="0"/>
              <a:t>Przyrodniczo-Leśne – budynek umożliwiający jak zwiedzanie z </a:t>
            </a:r>
            <a:r>
              <a:rPr lang="pl-PL" sz="1400" dirty="0" err="1"/>
              <a:t>audioprzewodnikiem</a:t>
            </a:r>
            <a:r>
              <a:rPr lang="pl-PL" sz="1400" dirty="0"/>
              <a:t> lub ściągnięcie nagrania na nośnik mobilny, liczne miejsca wypoczynku na trasie zwiedzania, napisy kontrastowe na ekspozycji, możliwość zwiedzania z psem asystującym i psem przewodnikiem, zestaw </a:t>
            </a:r>
            <a:r>
              <a:rPr lang="pl-PL" sz="1400" dirty="0" err="1"/>
              <a:t>tyflomap</a:t>
            </a:r>
            <a:r>
              <a:rPr lang="pl-PL" sz="1400" dirty="0"/>
              <a:t> na temat parku</a:t>
            </a:r>
            <a:r>
              <a:rPr lang="pl-PL" sz="1400" dirty="0" smtClean="0"/>
              <a:t>,</a:t>
            </a:r>
            <a:endParaRPr lang="pl-PL" sz="1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Obraz 4" descr="logo Ministerstwa Klimatu i Środowisk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91933" y="159179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 descr="zdjęcie ogrodu dotykowo-zapachowo-smakowe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4336868"/>
            <a:ext cx="3879232" cy="2177143"/>
          </a:xfrm>
          <a:prstGeom prst="rect">
            <a:avLst/>
          </a:prstGeom>
        </p:spPr>
      </p:pic>
      <p:pic>
        <p:nvPicPr>
          <p:cNvPr id="7" name="Obraz 6" descr="zdjęcie figury żubr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43" y="4740485"/>
            <a:ext cx="3389519" cy="1878030"/>
          </a:xfrm>
          <a:prstGeom prst="rect">
            <a:avLst/>
          </a:prstGeom>
        </p:spPr>
      </p:pic>
      <p:pic>
        <p:nvPicPr>
          <p:cNvPr id="8" name="Obraz 7" descr="zdjęcie figur leśnych zwierzą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022" y="4021841"/>
            <a:ext cx="3004457" cy="272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9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2"/>
                </a:solidFill>
              </a:rPr>
              <a:t>Przykłady dobrych praktyk – </a:t>
            </a:r>
            <a:r>
              <a:rPr lang="pl-PL" dirty="0" smtClean="0">
                <a:solidFill>
                  <a:schemeClr val="accent2"/>
                </a:solidFill>
              </a:rPr>
              <a:t>Kampinoski Park i Ujście Warty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007909"/>
            <a:ext cx="6367900" cy="403345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pl-PL" b="1" dirty="0" smtClean="0"/>
              <a:t>Kampinoski PN</a:t>
            </a:r>
            <a:r>
              <a:rPr lang="pl-PL" dirty="0" smtClean="0"/>
              <a:t>  Na terenie Parku i w  Centrum edukacji w Izabelinie prowadzone są  zajęcia dla </a:t>
            </a:r>
            <a:r>
              <a:rPr lang="pl-PL" dirty="0" err="1" smtClean="0"/>
              <a:t>OzN</a:t>
            </a:r>
            <a:r>
              <a:rPr lang="pl-PL" dirty="0" smtClean="0"/>
              <a:t>. Park udostępnia eksponaty, które można dotknąć - przedmioty naturalnej wielkości, kształtu, naturalne i imitacje a teren przy ośrodku łatwo dostępny do zajęć.  Przy Centrum </a:t>
            </a:r>
            <a:r>
              <a:rPr lang="pl-PL" dirty="0" err="1" smtClean="0"/>
              <a:t>edukcji</a:t>
            </a:r>
            <a:r>
              <a:rPr lang="pl-PL" dirty="0" smtClean="0"/>
              <a:t> zapewniony jest parking, podjazd dla wózków, winda, toalety dla niepełnosprawnych. </a:t>
            </a:r>
          </a:p>
          <a:p>
            <a:pPr marL="0" lvl="0" indent="0">
              <a:buNone/>
            </a:pPr>
            <a:r>
              <a:rPr lang="pl-PL" b="1" dirty="0" smtClean="0"/>
              <a:t>PN </a:t>
            </a:r>
            <a:r>
              <a:rPr lang="pl-PL" b="1" dirty="0"/>
              <a:t>„Ujście Warty”</a:t>
            </a:r>
            <a:r>
              <a:rPr lang="pl-PL" dirty="0"/>
              <a:t> dysponuje Ośrodkiem Muzealno-Edukacyjnym, w którym przestrzeń wystawiennicza znajduje się na jednym poziomie a ekspozycja jest bogata w interaktywne elementy dźwiękowe i dotykowe, co czyni ją przyjazną dla osób niedowidzących bądź niesłyszących.  </a:t>
            </a:r>
            <a:r>
              <a:rPr lang="pl-PL" dirty="0" smtClean="0"/>
              <a:t>Aplikacje </a:t>
            </a:r>
            <a:r>
              <a:rPr lang="pl-PL" dirty="0"/>
              <a:t>na wystawie posiadają tryb dla osób niedowidzących oraz część z nich jest zamontowana na różnych wysokościach, w celu ułatwienia dostępu dzieciom i osobom poruszającym się na wózkach. </a:t>
            </a: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Obraz 4" descr="logo Ministerstwa Klimatu i Środowisk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42505" y="227141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 descr="zdjęcie drewnianej kładki w lesi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73" y="1689463"/>
            <a:ext cx="4296864" cy="418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2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365125"/>
            <a:ext cx="8596668" cy="691978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accent2"/>
                </a:solidFill>
              </a:rPr>
              <a:t>Przykłady dobrych </a:t>
            </a:r>
            <a:r>
              <a:rPr lang="pl-PL" sz="2800" dirty="0" smtClean="0">
                <a:solidFill>
                  <a:schemeClr val="accent2"/>
                </a:solidFill>
              </a:rPr>
              <a:t>praktyk - </a:t>
            </a:r>
            <a:r>
              <a:rPr lang="pl-PL" sz="2800" b="1" dirty="0">
                <a:solidFill>
                  <a:schemeClr val="accent2"/>
                </a:solidFill>
              </a:rPr>
              <a:t>Karkonoski Park Narodowy </a:t>
            </a:r>
            <a:endParaRPr lang="pl-PL" sz="2800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338606"/>
            <a:ext cx="8596668" cy="470275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b="1" dirty="0"/>
              <a:t>Karkonoski </a:t>
            </a:r>
            <a:r>
              <a:rPr lang="pl-PL" b="1" dirty="0" smtClean="0"/>
              <a:t>Park Narodowy :</a:t>
            </a:r>
          </a:p>
          <a:p>
            <a:pPr lvl="0"/>
            <a:r>
              <a:rPr lang="pl-PL" b="1" dirty="0" smtClean="0"/>
              <a:t> </a:t>
            </a:r>
            <a:r>
              <a:rPr lang="pl-PL" dirty="0"/>
              <a:t>U</a:t>
            </a:r>
            <a:r>
              <a:rPr lang="pl-PL" dirty="0" smtClean="0"/>
              <a:t>możliwia osobom z niepełnosprawnością poruszanie </a:t>
            </a:r>
            <a:r>
              <a:rPr lang="pl-PL" dirty="0"/>
              <a:t>się na </a:t>
            </a:r>
            <a:r>
              <a:rPr lang="pl-PL" dirty="0" err="1"/>
              <a:t>handbike’ach</a:t>
            </a:r>
            <a:r>
              <a:rPr lang="pl-PL" dirty="0"/>
              <a:t> ze wsparciem rodzin i wolontariuszy (które pomagają wjechać lub wejść do upragnionego miejsca w górach). </a:t>
            </a:r>
            <a:endParaRPr lang="pl-PL" dirty="0" smtClean="0"/>
          </a:p>
          <a:p>
            <a:pPr lvl="0"/>
            <a:r>
              <a:rPr lang="pl-PL" dirty="0"/>
              <a:t>W</a:t>
            </a:r>
            <a:r>
              <a:rPr lang="pl-PL" dirty="0" smtClean="0"/>
              <a:t> zakresie działań edukacyjnych są prowadzone dedykowane zajęcia </a:t>
            </a:r>
            <a:r>
              <a:rPr lang="pl-PL" dirty="0"/>
              <a:t>skierowane głównie do dzieci z niepełnosprawnościami. Zajęcia obejmują dzieci słabo widzące i niewidome oraz uczniów szkół integracyjnych i specjalnych z różnymi niepełnosprawnościami. Odbywają się również warsztaty terapii zajęciowej według dedykowanych scenariuszy autorskich edukatorów KPN, prowadzonych we współpracy z nauczycielami. Bazą tych zajęć jest teren i kontakt bezpośredni z przyrodą w wymiarze i formie na jaką dana niepełnosprawność pozwala.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Obraz 4" descr="logo Ministerstwa Klimatu i Środowisk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608408" y="120650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az 7" descr="zdjęcie ścieżki na wzniesieni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312" y="4663412"/>
            <a:ext cx="2619375" cy="1743075"/>
          </a:xfrm>
          <a:prstGeom prst="rect">
            <a:avLst/>
          </a:prstGeom>
        </p:spPr>
      </p:pic>
      <p:pic>
        <p:nvPicPr>
          <p:cNvPr id="9" name="Obraz 8" descr="zdjęcie dzieci na ścieżce dydaktycznej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4961691"/>
            <a:ext cx="26670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7385" y="313508"/>
            <a:ext cx="8596668" cy="627017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accent2"/>
                </a:solidFill>
              </a:rPr>
              <a:t>Przykłady dobrych </a:t>
            </a:r>
            <a:r>
              <a:rPr lang="pl-PL" sz="2800" dirty="0" smtClean="0">
                <a:solidFill>
                  <a:schemeClr val="accent2"/>
                </a:solidFill>
              </a:rPr>
              <a:t>praktyk-</a:t>
            </a:r>
            <a:r>
              <a:rPr lang="pl-PL" sz="2800" dirty="0" smtClean="0">
                <a:solidFill>
                  <a:schemeClr val="accent2"/>
                </a:solidFill>
              </a:rPr>
              <a:t>Karkonoski</a:t>
            </a:r>
            <a:br>
              <a:rPr lang="pl-PL" sz="2800" dirty="0" smtClean="0">
                <a:solidFill>
                  <a:schemeClr val="accent2"/>
                </a:solidFill>
              </a:rPr>
            </a:br>
            <a:r>
              <a:rPr lang="pl-PL" sz="2800" dirty="0" smtClean="0">
                <a:solidFill>
                  <a:schemeClr val="accent2"/>
                </a:solidFill>
              </a:rPr>
              <a:t>Park Narodowy c.d. </a:t>
            </a:r>
            <a:endParaRPr lang="pl-PL" sz="2800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7385" y="1367246"/>
            <a:ext cx="5686696" cy="46741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dirty="0"/>
              <a:t>W </a:t>
            </a:r>
            <a:r>
              <a:rPr lang="pl-PL" dirty="0" smtClean="0"/>
              <a:t>Karkonoskim Parku Narodowym  </a:t>
            </a:r>
            <a:r>
              <a:rPr lang="pl-PL" dirty="0"/>
              <a:t>udostępniane i utrzymywane są 2 odcinki szlaków turystycznych dla osób z niepełnosprawnościami: </a:t>
            </a:r>
          </a:p>
          <a:p>
            <a:r>
              <a:rPr lang="pl-PL" b="1" dirty="0"/>
              <a:t>Do Wodospadu Szklarki od parkingu przy DK3</a:t>
            </a:r>
            <a:r>
              <a:rPr lang="pl-PL" dirty="0"/>
              <a:t>. Posiada on wyprofilowany podjazd do platformy widokowej przy Wodospadzie Szklarki, kostka umożliwia przejazd wózkiem dziecięcym oraz dla niepełnosprawnych, wzdłuż szlaku znajdują się bariery o parametrach dla osób niepełnosprawnych. Długość szlaku wynosi ok. 350 m. Przy parkingu są </a:t>
            </a:r>
            <a:r>
              <a:rPr lang="pl-PL" dirty="0" smtClean="0"/>
              <a:t>miejsca </a:t>
            </a:r>
            <a:r>
              <a:rPr lang="pl-PL" dirty="0"/>
              <a:t>dla osób </a:t>
            </a:r>
            <a:r>
              <a:rPr lang="pl-PL" dirty="0" smtClean="0"/>
              <a:t>niepełnosprawnych</a:t>
            </a:r>
          </a:p>
          <a:p>
            <a:r>
              <a:rPr lang="pl-PL" b="1" dirty="0"/>
              <a:t>Od Górnej Stacji Wyciągu na Kopę do Domu Śląskiego</a:t>
            </a:r>
            <a:r>
              <a:rPr lang="pl-PL" dirty="0"/>
              <a:t>. Posiada on wyprofilowany podjazd do schroniska Dom Śląski, który umożliwia przejazd wózkiem dziecięcym oraz dla niepełnosprawnych. Długość szlaku wynosi ok. 1200 m..</a:t>
            </a:r>
            <a:r>
              <a:rPr lang="pl-PL" b="1" dirty="0"/>
              <a:t> Jest to jeden z najwyżej położonych szlaków turystycznych dostępnych dla osób z niepełnosprawnościami w Polsce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Szlaki te są dostosowane do potrzeb osób niepełnosprawnych w zakresie nawierzchni i zabezpieczenia technicznego (barierki i poręcze o odpowiedniej wysokości).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Obraz 4" descr="zdjęcie szlaku turystycznego w górzystym lesi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3" y="313508"/>
            <a:ext cx="3466011" cy="3753750"/>
          </a:xfrm>
          <a:prstGeom prst="rect">
            <a:avLst/>
          </a:prstGeom>
        </p:spPr>
      </p:pic>
      <p:pic>
        <p:nvPicPr>
          <p:cNvPr id="6" name="Obraz 5" descr="zdjęcie osoby z laską na drodze w gór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332" y="504458"/>
            <a:ext cx="2705100" cy="1685925"/>
          </a:xfrm>
          <a:prstGeom prst="rect">
            <a:avLst/>
          </a:prstGeom>
        </p:spPr>
      </p:pic>
      <p:pic>
        <p:nvPicPr>
          <p:cNvPr id="7" name="Obraz 6" descr="zdjęcie turystów, w tym osoby na wózk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782" y="4067258"/>
            <a:ext cx="4214949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5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502508"/>
            <a:ext cx="8596668" cy="999524"/>
          </a:xfrm>
        </p:spPr>
        <p:txBody>
          <a:bodyPr/>
          <a:lstStyle/>
          <a:p>
            <a:r>
              <a:rPr lang="pl-PL" dirty="0" smtClean="0">
                <a:solidFill>
                  <a:schemeClr val="accent2"/>
                </a:solidFill>
              </a:rPr>
              <a:t>Dostępność szlaków turystycznych 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793965"/>
            <a:ext cx="8596668" cy="4140305"/>
          </a:xfrm>
        </p:spPr>
        <p:txBody>
          <a:bodyPr/>
          <a:lstStyle/>
          <a:p>
            <a:r>
              <a:rPr lang="pl-PL" dirty="0"/>
              <a:t>Szlaki turystyczne w 12 Parkach Narodowych (Białowieski, Biebrzański, Bory Tucholskie, Drawieński, Kampinoski, Narwiański, Poleski, Słowiński, Ujście Warty, Wielkopolski, Wigierski i Woliński) mają charakter typowo nizinny i są w większości dostępne dla </a:t>
            </a:r>
            <a:r>
              <a:rPr lang="pl-PL" dirty="0" err="1" smtClean="0"/>
              <a:t>OzN</a:t>
            </a:r>
            <a:r>
              <a:rPr lang="pl-PL" dirty="0" smtClean="0"/>
              <a:t>. </a:t>
            </a:r>
          </a:p>
          <a:p>
            <a:r>
              <a:rPr lang="pl-PL" dirty="0" smtClean="0"/>
              <a:t>Pozostałe </a:t>
            </a:r>
            <a:r>
              <a:rPr lang="pl-PL" dirty="0"/>
              <a:t>11 parków narodowych jako parki typowo wyżynne lub górskie. </a:t>
            </a:r>
            <a:endParaRPr lang="pl-PL" dirty="0" smtClean="0"/>
          </a:p>
          <a:p>
            <a:r>
              <a:rPr lang="pl-PL" dirty="0" smtClean="0"/>
              <a:t>15 </a:t>
            </a:r>
            <a:r>
              <a:rPr lang="pl-PL" dirty="0"/>
              <a:t>parków narodowych posiada specjalnie przygotowane szlaki turystyczne udostępnione do zwiedzania dla </a:t>
            </a:r>
            <a:r>
              <a:rPr lang="pl-PL" dirty="0" err="1"/>
              <a:t>OzN</a:t>
            </a:r>
            <a:r>
              <a:rPr lang="pl-PL" dirty="0"/>
              <a:t>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Obraz 5" descr="logo Ministerstwa Klimatu i Środowisk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616646" y="177715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064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tabela przedstawiająca zestawienie  parków narodowych pod względem m.in. tras pieszych, spacerowych i biegowych oraz dostosowanych do potrzeb osób z niepełnosprawnościami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854"/>
            <a:ext cx="12192000" cy="6956854"/>
          </a:xfr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7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1184366"/>
            <a:ext cx="8596668" cy="746034"/>
          </a:xfrm>
        </p:spPr>
        <p:txBody>
          <a:bodyPr/>
          <a:lstStyle/>
          <a:p>
            <a:r>
              <a:rPr lang="pl-PL" altLang="pl-PL" dirty="0">
                <a:solidFill>
                  <a:schemeClr val="accent2"/>
                </a:solidFill>
              </a:rPr>
              <a:t>Plany na </a:t>
            </a:r>
            <a:r>
              <a:rPr lang="pl-PL" altLang="pl-PL" dirty="0" smtClean="0">
                <a:solidFill>
                  <a:schemeClr val="accent2"/>
                </a:solidFill>
              </a:rPr>
              <a:t>przyszłość PN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160589"/>
            <a:ext cx="6472403" cy="3880773"/>
          </a:xfrm>
        </p:spPr>
        <p:txBody>
          <a:bodyPr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pl-PL" altLang="pl-PL" dirty="0">
                <a:ea typeface="Times New Roman" pitchFamily="18" charset="0"/>
                <a:cs typeface="Arial" pitchFamily="34" charset="0"/>
              </a:rPr>
              <a:t>Dalsze dostosowywanie infrastruktury do potrzeb osób niepełnosprawnych, szczególnie w odniesieniu </a:t>
            </a:r>
            <a:r>
              <a:rPr lang="pl-PL" altLang="pl-PL" dirty="0" smtClean="0">
                <a:ea typeface="Times New Roman" pitchFamily="18" charset="0"/>
                <a:cs typeface="Arial" pitchFamily="34" charset="0"/>
              </a:rPr>
              <a:t>do szlaków, ośrodków i </a:t>
            </a:r>
            <a:r>
              <a:rPr lang="pl-PL" altLang="pl-PL" dirty="0">
                <a:ea typeface="Times New Roman" pitchFamily="18" charset="0"/>
                <a:cs typeface="Arial" pitchFamily="34" charset="0"/>
              </a:rPr>
              <a:t>centrów edukacyjnych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pl-PL" altLang="pl-PL" dirty="0">
                <a:ea typeface="Times New Roman" pitchFamily="18" charset="0"/>
                <a:cs typeface="Arial" pitchFamily="34" charset="0"/>
              </a:rPr>
              <a:t>Dostosowanie </a:t>
            </a:r>
            <a:r>
              <a:rPr lang="pl-PL" altLang="pl-PL" dirty="0" smtClean="0">
                <a:ea typeface="Times New Roman" pitchFamily="18" charset="0"/>
                <a:cs typeface="Arial" pitchFamily="34" charset="0"/>
              </a:rPr>
              <a:t>wszystkich stron </a:t>
            </a:r>
            <a:r>
              <a:rPr lang="pl-PL" altLang="pl-PL" dirty="0">
                <a:ea typeface="Times New Roman" pitchFamily="18" charset="0"/>
                <a:cs typeface="Arial" pitchFamily="34" charset="0"/>
              </a:rPr>
              <a:t>internetowych do potrzeb osób niepełnosprawnych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pl-PL" altLang="pl-PL" dirty="0">
                <a:ea typeface="Times New Roman" pitchFamily="18" charset="0"/>
                <a:cs typeface="Arial" pitchFamily="34" charset="0"/>
              </a:rPr>
              <a:t>Rozwój współpracy z podmiotami zajmującymi się pracą z osobami niepełnosprawnymi</a:t>
            </a:r>
          </a:p>
          <a:p>
            <a:pPr algn="just"/>
            <a:endParaRPr lang="pl-PL" altLang="pl-PL" dirty="0">
              <a:ea typeface="Times New Roman" pitchFamily="18" charset="0"/>
              <a:cs typeface="Arial" pitchFamily="34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Obraz 4" descr="logo Ministerstwa Klimatu i Środowisk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26029" y="120650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ymbol zastępczy obrazu 12" descr="zdjecie motyla wśród kwiatów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 r="17256"/>
          <a:stretch>
            <a:fillRect/>
          </a:stretch>
        </p:blipFill>
        <p:spPr>
          <a:xfrm>
            <a:off x="7538020" y="1807650"/>
            <a:ext cx="3640460" cy="4169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72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3" name="Obiekt 2" descr="grafika z napisami : &quot;projekt :Obszar chroniony, obszar dostępny&quot; - dostępny park - celem projektu jest wypracowanie ramowego modelu dostępnego parku przyrodniczego jako elementu dostępności oferty turystycznej dla osób z niepełnosprawnościami - dofinansowanie z UE 6 890 831 zł&quot;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15771"/>
              </p:ext>
            </p:extLst>
          </p:nvPr>
        </p:nvGraphicFramePr>
        <p:xfrm>
          <a:off x="2215979" y="92074"/>
          <a:ext cx="4893276" cy="662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Acrobat Document" r:id="rId3" imgW="8019999" imgH="11344198" progId="AcroExch.Document.11">
                  <p:embed/>
                </p:oleObj>
              </mc:Choice>
              <mc:Fallback>
                <p:oleObj name="Acrobat Document" r:id="rId3" imgW="8019999" imgH="1134419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5979" y="92074"/>
                        <a:ext cx="4893276" cy="6621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az 3" descr="logo Ministerstwa Klimatu i Środowiska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26030" y="92074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6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6659" y="203200"/>
            <a:ext cx="8960936" cy="826530"/>
          </a:xfrm>
        </p:spPr>
        <p:txBody>
          <a:bodyPr/>
          <a:lstStyle/>
          <a:p>
            <a:r>
              <a:rPr lang="pl-PL" sz="2800" dirty="0" smtClean="0">
                <a:solidFill>
                  <a:schemeClr val="accent2"/>
                </a:solidFill>
              </a:rPr>
              <a:t>Projekt „obszar  chroniony obszar dostępny</a:t>
            </a:r>
            <a:r>
              <a:rPr lang="pl-PL" dirty="0" smtClean="0">
                <a:solidFill>
                  <a:schemeClr val="accent2"/>
                </a:solidFill>
              </a:rPr>
              <a:t>”  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429966"/>
            <a:ext cx="8596668" cy="4611396"/>
          </a:xfrm>
        </p:spPr>
        <p:txBody>
          <a:bodyPr>
            <a:normAutofit/>
          </a:bodyPr>
          <a:lstStyle/>
          <a:p>
            <a:pPr lvl="0"/>
            <a:r>
              <a:rPr lang="pl-PL" dirty="0" smtClean="0"/>
              <a:t>Efekt </a:t>
            </a:r>
            <a:r>
              <a:rPr lang="pl-PL" dirty="0"/>
              <a:t>projektu – kompleksowy model zapewnienia dostępności parku przyrodniczego dla osób o szczególnych potrzebach, w tym osób z niepełnosprawnością, mający na celu systemowe ukierunkowanie działań w zakresie poprawy dostępności PP. </a:t>
            </a:r>
            <a:endParaRPr lang="pl-PL" dirty="0" smtClean="0"/>
          </a:p>
          <a:p>
            <a:pPr lvl="0"/>
            <a:r>
              <a:rPr lang="pl-PL" dirty="0" smtClean="0"/>
              <a:t>Model </a:t>
            </a:r>
            <a:r>
              <a:rPr lang="pl-PL" dirty="0"/>
              <a:t>ten będzie miał charakter ramowy, co pozwoli na jego wykorzystanie przez parki o zróżnicowanym charakterze, przy każdorazowym dostosowaniu do specyfiki danego parku.</a:t>
            </a:r>
          </a:p>
          <a:p>
            <a:r>
              <a:rPr lang="pl-PL" dirty="0" smtClean="0"/>
              <a:t>Model </a:t>
            </a:r>
            <a:r>
              <a:rPr lang="pl-PL" dirty="0"/>
              <a:t>będzie zawierał zasady zapewnienia dostępności oferty i zasobów PP dla </a:t>
            </a:r>
            <a:r>
              <a:rPr lang="pl-PL" dirty="0" err="1"/>
              <a:t>OzN</a:t>
            </a:r>
            <a:r>
              <a:rPr lang="pl-PL" dirty="0"/>
              <a:t>, opis dobrych praktyk, praktyczne wskazówki do wdrożenia modelu (instrukcję) oraz opis warunków niezbędnych do długotrwałego korzystania z produktu (rekomendacje) w formie jednej Publikacji końcowej w formie elektronicznej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Obraz 4" descr="logo Ministerstwa Klimatu i Środowisk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50743" y="203200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 descr="grafika &quot;park dostępny&quot;">
            <a:extLst>
              <a:ext uri="{FF2B5EF4-FFF2-40B4-BE49-F238E27FC236}">
                <a16:creationId xmlns="" xmlns:a16="http://schemas.microsoft.com/office/drawing/2014/main" id="{160ECC7D-317C-4EC5-BBD3-0188F6E5DB4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22" y="4836911"/>
            <a:ext cx="4286910" cy="202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chemeClr val="accent2"/>
                </a:solidFill>
              </a:rPr>
              <a:t>Podstawy prawne</a:t>
            </a:r>
            <a:r>
              <a:rPr lang="pl-PL" dirty="0" smtClean="0">
                <a:solidFill>
                  <a:schemeClr val="accent2"/>
                </a:solidFill>
              </a:rPr>
              <a:t>: </a:t>
            </a:r>
            <a:r>
              <a:rPr lang="pl-PL" dirty="0">
                <a:solidFill>
                  <a:schemeClr val="accent2"/>
                </a:solidFill>
              </a:rPr>
              <a:t>Ustawa z dnia 16 kwietnia 2004 r.  o ochronie przyrody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Jedną z podstawowych funkcji parku narodowego jest jego udostępnienie.</a:t>
            </a:r>
          </a:p>
          <a:p>
            <a:pPr lvl="0"/>
            <a:r>
              <a:rPr lang="pl-PL" dirty="0" smtClean="0"/>
              <a:t>Art.8b. ust.1 Do zadań parków narodowych należy w szczególności:</a:t>
            </a:r>
          </a:p>
          <a:p>
            <a:pPr lvl="0"/>
            <a:r>
              <a:rPr lang="pl-PL" dirty="0" smtClean="0"/>
              <a:t>1) prowadzenie działań ochronnych w ekosystemach park narodowego, </a:t>
            </a:r>
          </a:p>
          <a:p>
            <a:pPr lvl="0"/>
            <a:r>
              <a:rPr lang="pl-PL" dirty="0" smtClean="0"/>
              <a:t>2) udostępnianie obszaru parku narodowego na zasadach określonych  w planie ochrony lub zadaniach ochronnych i w zarządzeniach dyrektora parku narodowego. </a:t>
            </a:r>
          </a:p>
          <a:p>
            <a:pPr lvl="0"/>
            <a:r>
              <a:rPr lang="pl-PL" dirty="0" smtClean="0"/>
              <a:t>Art 103 ust. 2 „Do zadań Służby Parku Narodowego należy: </a:t>
            </a:r>
          </a:p>
          <a:p>
            <a:pPr lvl="0"/>
            <a:r>
              <a:rPr lang="pl-PL" dirty="0" smtClean="0"/>
              <a:t>(…) 2) informowanie i promocja w zakresie ochrony przyrody, w tym prowadzenie muzeum przyrodniczego, ośrodków informacji i edukacji oraz publikowanie materiałów informacyjnych i promocyjnych; </a:t>
            </a:r>
          </a:p>
          <a:p>
            <a:pPr lvl="0"/>
            <a:r>
              <a:rPr lang="pl-PL" dirty="0" smtClean="0"/>
              <a:t>(…) 5) udostępnianie parku narodowego do celów naukowych, edukacyjnych, rekreacyjnych, turystycznych i sportowych.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Obraz 4" descr="logo Ministerstwa Klimatu i Środowisk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58981" y="120650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17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Obraz 4" descr="logo Ministerstwa Klimatu i Środowisk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09554" y="120650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Symbol zastępczy zawartości 4" descr="schemat modelu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F1FCC5-E61C-4D7D-9121-7035E089B7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3500294"/>
              </p:ext>
            </p:extLst>
          </p:nvPr>
        </p:nvGraphicFramePr>
        <p:xfrm>
          <a:off x="677862" y="774357"/>
          <a:ext cx="9289921" cy="572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65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ytuł 10">
            <a:extLst>
              <a:ext uri="{FF2B5EF4-FFF2-40B4-BE49-F238E27FC236}">
                <a16:creationId xmlns="" xmlns:a16="http://schemas.microsoft.com/office/drawing/2014/main" id="{24F3C69A-6A2D-4C15-9DE4-7E3C2E795AD0}"/>
              </a:ext>
            </a:extLst>
          </p:cNvPr>
          <p:cNvSpPr txBox="1">
            <a:spLocks/>
          </p:cNvSpPr>
          <p:nvPr/>
        </p:nvSpPr>
        <p:spPr>
          <a:xfrm>
            <a:off x="658822" y="5042605"/>
            <a:ext cx="9062652" cy="13638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pl-PL" sz="2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Każdy </a:t>
            </a:r>
            <a:r>
              <a:rPr lang="pl-PL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obszar podzielony został na szczegółowe </a:t>
            </a:r>
            <a:r>
              <a:rPr lang="pl-PL" sz="2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zagadnienia, </a:t>
            </a:r>
            <a:r>
              <a:rPr lang="pl-PL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których określone </a:t>
            </a:r>
            <a:r>
              <a:rPr lang="pl-PL" sz="2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zostały działania, jakie </a:t>
            </a:r>
            <a:r>
              <a:rPr lang="pl-PL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należy podjąć żeby zwiększyć dostępność parku przyrodniczego</a:t>
            </a:r>
            <a:endParaRPr lang="pl-PL" sz="2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dirty="0"/>
          </a:p>
        </p:txBody>
      </p:sp>
      <p:graphicFrame>
        <p:nvGraphicFramePr>
          <p:cNvPr id="7" name="Diagram 6" descr="tekst:&#10;Obszar organizacyjny&#10;Obszar architektoniczny uwzględniający architekturę krajobrazu&#10;Obszar techniczny &#10;Obszar edukacyjno-społeczny&#10;">
            <a:extLst>
              <a:ext uri="{FF2B5EF4-FFF2-40B4-BE49-F238E27FC236}">
                <a16:creationId xmlns="" xmlns:a16="http://schemas.microsoft.com/office/drawing/2014/main" id="{AC20CDD9-E624-4C21-A4C0-9E8FE3FE4F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1506524"/>
              </p:ext>
            </p:extLst>
          </p:nvPr>
        </p:nvGraphicFramePr>
        <p:xfrm>
          <a:off x="546424" y="1916935"/>
          <a:ext cx="8385908" cy="2500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Obraz 7" descr="logo Ministerstwa Klimatu i Środowiska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450938" y="120650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Prostokąt 8"/>
          <p:cNvSpPr/>
          <p:nvPr/>
        </p:nvSpPr>
        <p:spPr>
          <a:xfrm>
            <a:off x="546424" y="365125"/>
            <a:ext cx="8587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 obejmuje następujące obszary dostępności parków przyrodniczych</a:t>
            </a:r>
          </a:p>
          <a:p>
            <a:pPr algn="ctr"/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2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3" y="398835"/>
            <a:ext cx="9001687" cy="1682884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Wdrażanie dostępności w parku może zostać zaprojektowane z rozróżnieniem na trzy poziomy wdrażania dostępności w </a:t>
            </a:r>
            <a:r>
              <a:rPr lang="pl-PL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PP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6" name="Symbol zastępczy zawartości 8" descr="tekst:&#10; Poziom podstawowy (mini)&#10; skoncentrowany wokół realizacji obowiązków związanych z zapewnieniem dostępności wynikających z przepisów prawa&#10;Poziom średni (midi) &#10; uwzględniający wprowadzenie szeregu dodatkowych rozwiązań zwiększających dostępność wykraczających poza obowiązujące ramy prawne.&#10;Poziom zaawansowany (maxi) &#10; obejmuje innowacje, których wdrożenie nie wynika bezpośrednio z przepisów prawa, natomiast w znaczący sposób podnosi jakość korzystania z PP dla osób ze szczególnymi potrzebami. &#10;">
            <a:extLst>
              <a:ext uri="{FF2B5EF4-FFF2-40B4-BE49-F238E27FC236}">
                <a16:creationId xmlns="" xmlns:a16="http://schemas.microsoft.com/office/drawing/2014/main" id="{0F5BD5DB-4F56-41D6-A181-886482BD8B34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572111438"/>
              </p:ext>
            </p:extLst>
          </p:nvPr>
        </p:nvGraphicFramePr>
        <p:xfrm>
          <a:off x="369651" y="2208180"/>
          <a:ext cx="9581745" cy="3833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Obraz 7" descr="logo Ministerstwa Klimatu i Środowiska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09554" y="120650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367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05191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2"/>
                </a:solidFill>
              </a:rPr>
              <a:t>Projekt „obszar  chroniony obszar dostępny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452" y="1887690"/>
            <a:ext cx="8596668" cy="3880773"/>
          </a:xfrm>
        </p:spPr>
        <p:txBody>
          <a:bodyPr>
            <a:normAutofit/>
          </a:bodyPr>
          <a:lstStyle/>
          <a:p>
            <a:r>
              <a:rPr lang="pl-PL" sz="2000" dirty="0"/>
              <a:t>Model zostanie przetestowany przez 10 parków przyrodniczych (PP) w Polsce beneficjentów grantów, wyłonionych w trybie konkursowym (zostanie położony nacisk na wybór </a:t>
            </a:r>
            <a:r>
              <a:rPr lang="pl-PL" sz="2000" dirty="0" err="1"/>
              <a:t>grantobiorców</a:t>
            </a:r>
            <a:r>
              <a:rPr lang="pl-PL" sz="2000" dirty="0"/>
              <a:t> </a:t>
            </a:r>
            <a:r>
              <a:rPr lang="pl-PL" sz="2000" dirty="0" smtClean="0"/>
              <a:t>reprezentujących </a:t>
            </a:r>
            <a:r>
              <a:rPr lang="pl-PL" sz="2000" dirty="0"/>
              <a:t>parki zlokalizowanych w różnych regionach kraju i mające zróżnicowane . charakterystyki przyrodnicze). </a:t>
            </a:r>
          </a:p>
          <a:p>
            <a:r>
              <a:rPr lang="pl-PL" sz="2000" dirty="0"/>
              <a:t>Po weryfikacji model dostępnego PP zostanie przekazany do stosowania przez parki narodowe (PN) i krajobrazowe (PK) działające na terenie Polski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Obraz 4" descr="grafika &quot;park dostępny&quot;">
            <a:extLst>
              <a:ext uri="{FF2B5EF4-FFF2-40B4-BE49-F238E27FC236}">
                <a16:creationId xmlns="" xmlns:a16="http://schemas.microsoft.com/office/drawing/2014/main" id="{160ECC7D-317C-4EC5-BBD3-0188F6E5DB4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3" y="4745745"/>
            <a:ext cx="4286910" cy="2021089"/>
          </a:xfrm>
          <a:prstGeom prst="rect">
            <a:avLst/>
          </a:prstGeom>
        </p:spPr>
      </p:pic>
      <p:pic>
        <p:nvPicPr>
          <p:cNvPr id="6" name="Obraz 5" descr="logo Ministerstwa Klimatu i Środowisk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09554" y="120650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802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70263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/>
            </a:r>
            <a:br>
              <a:rPr lang="pl-PL" b="1" dirty="0" smtClean="0">
                <a:solidFill>
                  <a:srgbClr val="C00000"/>
                </a:solidFill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b="1" dirty="0"/>
              <a:t>Pytania dotyczące </a:t>
            </a:r>
            <a:r>
              <a:rPr lang="pl-PL" sz="2800" b="1" dirty="0" smtClean="0"/>
              <a:t>modelu można </a:t>
            </a:r>
            <a:r>
              <a:rPr lang="pl-PL" sz="2800" b="1" dirty="0"/>
              <a:t>zgłaszać na adres:</a:t>
            </a:r>
          </a:p>
          <a:p>
            <a:pPr marL="0" indent="0" algn="ctr">
              <a:buNone/>
            </a:pPr>
            <a:r>
              <a:rPr lang="pl-PL" sz="2800" b="1" dirty="0" smtClean="0">
                <a:solidFill>
                  <a:srgbClr val="C00000"/>
                </a:solidFill>
              </a:rPr>
              <a:t>turystyka@pfron.org.pl</a:t>
            </a:r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Obraz 4" descr="logo Ministerstwa Klimatu i Środowisk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09554" y="120650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626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92D050"/>
                </a:solidFill>
              </a:rPr>
              <a:t/>
            </a:r>
            <a:br>
              <a:rPr lang="pl-PL" dirty="0">
                <a:solidFill>
                  <a:srgbClr val="92D050"/>
                </a:solidFill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714103"/>
            <a:ext cx="8596668" cy="5327259"/>
          </a:xfrm>
        </p:spPr>
        <p:txBody>
          <a:bodyPr/>
          <a:lstStyle/>
          <a:p>
            <a:pPr marL="0" indent="0">
              <a:buNone/>
            </a:pPr>
            <a:endParaRPr lang="pl-PL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pl-PL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pl-PL" dirty="0" smtClean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pl-PL" dirty="0" smtClean="0">
                <a:solidFill>
                  <a:srgbClr val="92D050"/>
                </a:solidFill>
              </a:rPr>
              <a:t>Dorota Wójcik </a:t>
            </a:r>
            <a:br>
              <a:rPr lang="pl-PL" dirty="0" smtClean="0">
                <a:solidFill>
                  <a:srgbClr val="92D050"/>
                </a:solidFill>
              </a:rPr>
            </a:br>
            <a:r>
              <a:rPr lang="pl-PL" dirty="0" err="1" smtClean="0">
                <a:solidFill>
                  <a:srgbClr val="92D050"/>
                </a:solidFill>
              </a:rPr>
              <a:t>Ministrstwo</a:t>
            </a:r>
            <a:r>
              <a:rPr lang="pl-PL" dirty="0" smtClean="0">
                <a:solidFill>
                  <a:srgbClr val="92D050"/>
                </a:solidFill>
              </a:rPr>
              <a:t> Klimatu i Środowiska </a:t>
            </a:r>
            <a:endParaRPr lang="pl-PL" dirty="0">
              <a:solidFill>
                <a:srgbClr val="92D05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Obraz 4" descr="logo Ministerstwa Klimatu i Środowisk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26029" y="120650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8" descr="zdjęcie leśnego kwiat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83" y="857557"/>
            <a:ext cx="4176464" cy="3128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Prostokąt 6"/>
          <p:cNvSpPr/>
          <p:nvPr/>
        </p:nvSpPr>
        <p:spPr>
          <a:xfrm>
            <a:off x="4975668" y="3544165"/>
            <a:ext cx="54602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solidFill>
                  <a:schemeClr val="accent2"/>
                </a:solidFill>
              </a:rPr>
              <a:t>Dziękuję </a:t>
            </a:r>
            <a:r>
              <a:rPr lang="pl-PL" sz="3600" b="1" dirty="0">
                <a:solidFill>
                  <a:schemeClr val="accent2"/>
                </a:solidFill>
              </a:rPr>
              <a:t>za </a:t>
            </a:r>
            <a:r>
              <a:rPr lang="pl-PL" sz="3600" b="1" dirty="0" smtClean="0">
                <a:solidFill>
                  <a:schemeClr val="accent2"/>
                </a:solidFill>
              </a:rPr>
              <a:t>uwagę</a:t>
            </a:r>
          </a:p>
          <a:p>
            <a:endParaRPr lang="pl-PL" sz="3600" dirty="0">
              <a:solidFill>
                <a:schemeClr val="accent2"/>
              </a:solidFill>
            </a:endParaRPr>
          </a:p>
          <a:p>
            <a:r>
              <a:rPr lang="pl-PL" sz="2400" i="1" dirty="0" smtClean="0">
                <a:solidFill>
                  <a:schemeClr val="accent2"/>
                </a:solidFill>
              </a:rPr>
              <a:t>Dorota Wójcik</a:t>
            </a:r>
          </a:p>
          <a:p>
            <a:r>
              <a:rPr lang="pl-PL" sz="2400" i="1" dirty="0" smtClean="0">
                <a:solidFill>
                  <a:schemeClr val="accent2"/>
                </a:solidFill>
              </a:rPr>
              <a:t>Departament Ochrony Przyrody </a:t>
            </a:r>
          </a:p>
          <a:p>
            <a:r>
              <a:rPr lang="pl-PL" sz="2400" i="1" dirty="0" smtClean="0">
                <a:solidFill>
                  <a:schemeClr val="accent2"/>
                </a:solidFill>
              </a:rPr>
              <a:t>Ministerstwo Klimatu i Środowisk</a:t>
            </a:r>
            <a:r>
              <a:rPr lang="pl-PL" sz="2400" dirty="0" smtClean="0">
                <a:solidFill>
                  <a:schemeClr val="accent2"/>
                </a:solidFill>
              </a:rPr>
              <a:t>a  </a:t>
            </a:r>
            <a:endParaRPr lang="pl-PL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99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95632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accent2"/>
                </a:solidFill>
              </a:rPr>
              <a:t>Podstawy prawne:</a:t>
            </a:r>
            <a:br>
              <a:rPr lang="pl-PL" sz="2400" dirty="0">
                <a:solidFill>
                  <a:schemeClr val="accent2"/>
                </a:solidFill>
              </a:rPr>
            </a:br>
            <a:r>
              <a:rPr lang="pl-PL" sz="2400" dirty="0" smtClean="0">
                <a:solidFill>
                  <a:schemeClr val="accent2"/>
                </a:solidFill>
              </a:rPr>
              <a:t>Ustawa </a:t>
            </a:r>
            <a:r>
              <a:rPr lang="pl-PL" sz="2400" dirty="0">
                <a:solidFill>
                  <a:schemeClr val="accent2"/>
                </a:solidFill>
              </a:rPr>
              <a:t>z dnia 16 kwietnia 2004 r.  o ochronie przyrody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Park </a:t>
            </a:r>
            <a:r>
              <a:rPr lang="pl-PL" b="1" dirty="0"/>
              <a:t>narodowy </a:t>
            </a:r>
            <a:r>
              <a:rPr lang="pl-PL" dirty="0"/>
              <a:t>tworzy się w celu zachowania różnorodności biologicznej, zasobów, tworów i składników przyrody nieożywionej i walorów krajobrazowych, przywrócenia właściwego stanu zasobów i składników przyrody oraz odtworzenia zniekształconych siedlisk przyrodniczych, siedlisk roślin, siedlisk zwierząt lub siedlisk grzybów</a:t>
            </a:r>
            <a:r>
              <a:rPr lang="pl-PL" dirty="0" smtClean="0"/>
              <a:t>.</a:t>
            </a:r>
          </a:p>
          <a:p>
            <a:r>
              <a:rPr lang="pl-PL" b="1" dirty="0" smtClean="0"/>
              <a:t>Park narodowy jest </a:t>
            </a:r>
            <a:r>
              <a:rPr lang="pl-PL" dirty="0" smtClean="0"/>
              <a:t>najwyższą formą ochrony przyrody</a:t>
            </a:r>
          </a:p>
          <a:p>
            <a:r>
              <a:rPr lang="pl-PL" dirty="0" smtClean="0"/>
              <a:t>W Polsce mamy 23 parki narodowe, których całkowita powierzchnia  stanowi 1% powierzchni kraju 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Obraz 4" descr="logo Ministerstwa Klimatu i Środowisk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17792" y="120650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96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474665"/>
            <a:ext cx="8596668" cy="51593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2"/>
                </a:solidFill>
              </a:rPr>
              <a:t>Przykłady dobrych praktyk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103871"/>
            <a:ext cx="9063566" cy="5115698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Roztoczański </a:t>
            </a:r>
            <a:r>
              <a:rPr lang="pl-PL" b="1" dirty="0" smtClean="0"/>
              <a:t>Par Narodowy </a:t>
            </a:r>
          </a:p>
          <a:p>
            <a:r>
              <a:rPr lang="pl-PL" dirty="0" smtClean="0"/>
              <a:t>dysponuje </a:t>
            </a:r>
            <a:r>
              <a:rPr lang="pl-PL" dirty="0"/>
              <a:t>dwoma dostępnymi pomostami prowadzącymi do obiektów atrakcyjnych turystycznie - pomost antyerozyjny przy Stawach Echo oraz pomost z platformą widokową na Czarnym Stawie. </a:t>
            </a:r>
            <a:endParaRPr lang="pl-PL" dirty="0" smtClean="0"/>
          </a:p>
          <a:p>
            <a:r>
              <a:rPr lang="pl-PL" dirty="0" smtClean="0"/>
              <a:t>Park </a:t>
            </a:r>
            <a:r>
              <a:rPr lang="pl-PL" dirty="0"/>
              <a:t>planuje ponadto nowy system oprowadzania po wystawach w Ośrodku Edukacyjno-Muzealnym w Zwierzyńcu opierający się na  </a:t>
            </a:r>
            <a:r>
              <a:rPr lang="pl-PL" dirty="0" err="1"/>
              <a:t>audioprzewodnikach</a:t>
            </a:r>
            <a:r>
              <a:rPr lang="pl-PL" dirty="0"/>
              <a:t> dla osób niewidomych i niedosłyszących.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Obraz 4" descr="logo Ministerstwa Klimatu i Środowisk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91933" y="73670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 descr="zdjecie drewnianej kładki w lesie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3" y="3315677"/>
            <a:ext cx="4662488" cy="2620319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3996707" y="3244334"/>
            <a:ext cx="4198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logo Ministerstwa Klimatu i Środowiska</a:t>
            </a:r>
          </a:p>
        </p:txBody>
      </p:sp>
    </p:spTree>
    <p:extLst>
      <p:ext uri="{BB962C8B-B14F-4D97-AF65-F5344CB8AC3E}">
        <p14:creationId xmlns:p14="http://schemas.microsoft.com/office/powerpoint/2010/main" val="28736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6188" y="365125"/>
            <a:ext cx="8596668" cy="9398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2"/>
                </a:solidFill>
              </a:rPr>
              <a:t>Przykłady dobrych praktyk - </a:t>
            </a:r>
            <a:r>
              <a:rPr lang="pl-PL" b="1" dirty="0">
                <a:solidFill>
                  <a:schemeClr val="accent2"/>
                </a:solidFill>
              </a:rPr>
              <a:t>Wielkopolski Park Narodowy </a:t>
            </a:r>
            <a:r>
              <a:rPr lang="pl-PL" b="1" dirty="0"/>
              <a:t/>
            </a:r>
            <a:br>
              <a:rPr lang="pl-PL" b="1" dirty="0"/>
            </a:b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536569"/>
            <a:ext cx="8596668" cy="4504793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Wielkopolski Park Narodowy </a:t>
            </a:r>
          </a:p>
          <a:p>
            <a:r>
              <a:rPr lang="pl-PL" b="1" dirty="0" smtClean="0"/>
              <a:t> </a:t>
            </a:r>
            <a:r>
              <a:rPr lang="pl-PL" dirty="0"/>
              <a:t>ścieżki dydaktyczne </a:t>
            </a:r>
            <a:r>
              <a:rPr lang="pl-PL" dirty="0" smtClean="0"/>
              <a:t>posiadają  </a:t>
            </a:r>
            <a:r>
              <a:rPr lang="pl-PL" dirty="0"/>
              <a:t>tablicami edukacyjnymi na wysokości wzroku osób poruszających się na wózkach oraz są dostosowane do potrzeb osób słabowidzących. </a:t>
            </a:r>
            <a:endParaRPr lang="pl-PL" dirty="0" smtClean="0"/>
          </a:p>
          <a:p>
            <a:r>
              <a:rPr lang="pl-PL" dirty="0" smtClean="0"/>
              <a:t>Ponadto </a:t>
            </a:r>
            <a:r>
              <a:rPr lang="pl-PL" dirty="0"/>
              <a:t>w Centrum Edukacji Ekologicznej parku można skorzystać usług pracownika-przewodnika,  papierowej wersji przewodnika po obiekcie lub rozwiązania technicznego w postaci </a:t>
            </a:r>
            <a:r>
              <a:rPr lang="pl-PL" dirty="0" err="1"/>
              <a:t>audioprzewodnika</a:t>
            </a:r>
            <a:r>
              <a:rPr lang="pl-PL" dirty="0"/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Obraz 4" descr="logo Ministerstwa Klimatu i Środowisk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608408" y="120650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 descr="zdjęcie ścieżki edukacyjnej w lesie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091" y="3928419"/>
            <a:ext cx="2609850" cy="1752600"/>
          </a:xfrm>
          <a:prstGeom prst="rect">
            <a:avLst/>
          </a:prstGeom>
        </p:spPr>
      </p:pic>
      <p:sp>
        <p:nvSpPr>
          <p:cNvPr id="7" name="AutoShape 2" descr="ŚCIEŻKA DYDAKTYCZNA „NA TROPACH LĄDOLODU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4" descr="ŚCIEŻKA DYDAKTYCZNA „NA TROPACH LĄDOLODU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Obraz 9" descr="zdjęcie ścieżki edukacyjnej w lesie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074" y="3980401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5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accent2"/>
                </a:solidFill>
              </a:rPr>
              <a:t>Przykłady dobrych </a:t>
            </a:r>
            <a:r>
              <a:rPr lang="pl-PL" dirty="0" smtClean="0">
                <a:solidFill>
                  <a:schemeClr val="accent2"/>
                </a:solidFill>
              </a:rPr>
              <a:t>praktyk – </a:t>
            </a:r>
            <a:r>
              <a:rPr lang="pl-PL" b="1" dirty="0" smtClean="0">
                <a:solidFill>
                  <a:schemeClr val="accent2"/>
                </a:solidFill>
              </a:rPr>
              <a:t>Ojcowski</a:t>
            </a:r>
            <a:br>
              <a:rPr lang="pl-PL" b="1" dirty="0" smtClean="0">
                <a:solidFill>
                  <a:schemeClr val="accent2"/>
                </a:solidFill>
              </a:rPr>
            </a:br>
            <a:r>
              <a:rPr lang="pl-PL" b="1" dirty="0" smtClean="0">
                <a:solidFill>
                  <a:schemeClr val="accent2"/>
                </a:solidFill>
              </a:rPr>
              <a:t> Park </a:t>
            </a:r>
            <a:r>
              <a:rPr lang="pl-PL" b="1" dirty="0">
                <a:solidFill>
                  <a:schemeClr val="accent2"/>
                </a:solidFill>
              </a:rPr>
              <a:t>Narodowym</a:t>
            </a:r>
            <a:r>
              <a:rPr lang="pl-PL" b="1" dirty="0"/>
              <a:t> 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4110962"/>
          </a:xfrm>
        </p:spPr>
        <p:txBody>
          <a:bodyPr/>
          <a:lstStyle/>
          <a:p>
            <a:r>
              <a:rPr lang="pl-PL" dirty="0" smtClean="0"/>
              <a:t>W </a:t>
            </a:r>
            <a:r>
              <a:rPr lang="pl-PL" b="1" dirty="0" smtClean="0"/>
              <a:t>Ojcowskim Parku Narodowym </a:t>
            </a:r>
            <a:r>
              <a:rPr lang="pl-PL" dirty="0" smtClean="0"/>
              <a:t> </a:t>
            </a:r>
            <a:r>
              <a:rPr lang="pl-PL" dirty="0"/>
              <a:t>znajduje się  Centrum Edukacyjno-Muzealne - budynek z ekspozycją wykorzystującą wyświetlacze stereoskopowe 3D z możliwością regulacji wysokości oraz Ośrodek Edukacyjno-Dydaktyczny, który posiada płaską ścieżkę edukacyjną (bez schyłków terenu i innych utrudnień, </a:t>
            </a:r>
            <a:r>
              <a:rPr lang="pl-PL" dirty="0" smtClean="0"/>
              <a:t>poprowadzoną </a:t>
            </a:r>
            <a:r>
              <a:rPr lang="pl-PL" dirty="0"/>
              <a:t>przez arboretum do ogrodu skalnego i nad staw).</a:t>
            </a:r>
            <a:r>
              <a:rPr lang="pl-PL" u="sng" dirty="0"/>
              <a:t>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Obraz 4" descr="logo Ministerstwa Klimatu i Środowisk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616646" y="145364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AutoShape 2" descr="Ojcowski Park Narodowy"/>
          <p:cNvSpPr>
            <a:spLocks noChangeAspect="1" noChangeArrowheads="1"/>
          </p:cNvSpPr>
          <p:nvPr/>
        </p:nvSpPr>
        <p:spPr bwMode="auto">
          <a:xfrm>
            <a:off x="155575" y="-852488"/>
            <a:ext cx="238125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 descr="zdjęcie budynku muzue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769" y="3599936"/>
            <a:ext cx="2920571" cy="20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0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634314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2"/>
                </a:solidFill>
              </a:rPr>
              <a:t>Przykłady dobrych praktyk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6015" y="1243915"/>
            <a:ext cx="8596668" cy="4385555"/>
          </a:xfrm>
        </p:spPr>
        <p:txBody>
          <a:bodyPr/>
          <a:lstStyle/>
          <a:p>
            <a:pPr lvl="0"/>
            <a:r>
              <a:rPr lang="pl-PL" b="1" dirty="0"/>
              <a:t>Pieniński PN</a:t>
            </a:r>
            <a:r>
              <a:rPr lang="pl-PL" dirty="0"/>
              <a:t> posiada dostępne do zwiedzania dla </a:t>
            </a:r>
            <a:r>
              <a:rPr lang="pl-PL" dirty="0" err="1"/>
              <a:t>OzN</a:t>
            </a:r>
            <a:r>
              <a:rPr lang="pl-PL" dirty="0"/>
              <a:t> ogródki roślin naskalnych. Dysponuje również dotykowo-barwnymi materiałami edukacyjnymi dla osób niewidomych i niedowidzących wykonanymi przez Towarzystwo Opieki nad Ociemniałymi w Laskach.</a:t>
            </a:r>
          </a:p>
          <a:p>
            <a:r>
              <a:rPr lang="pl-PL" b="1" dirty="0" smtClean="0"/>
              <a:t>Park Narodowy „Bory Tucholskie”</a:t>
            </a:r>
            <a:r>
              <a:rPr lang="pl-PL" dirty="0" smtClean="0"/>
              <a:t> </a:t>
            </a:r>
            <a:r>
              <a:rPr lang="pl-PL" dirty="0"/>
              <a:t>może się pochwalić botaniczną ścieżką dydaktyczną wyposażoną w podjazdy z barierkami i liczne urządzenia edukacyjne, a roślinność można rozpoznawać po dotyku i zapachu.</a:t>
            </a:r>
            <a:r>
              <a:rPr lang="pl-PL" baseline="30000" dirty="0"/>
              <a:t> 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Obraz 4" descr="logo Ministerstwa Klimatu i Środowisk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58981" y="120650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 descr="zdjęcie ogródka z roślinami naskalnym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3545297"/>
            <a:ext cx="2090481" cy="2957385"/>
          </a:xfrm>
          <a:prstGeom prst="rect">
            <a:avLst/>
          </a:prstGeom>
        </p:spPr>
      </p:pic>
      <p:pic>
        <p:nvPicPr>
          <p:cNvPr id="8" name="Obraz 7" descr="zdjęcie ścieżki dydaktyczne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167" y="3426941"/>
            <a:ext cx="3253947" cy="307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328409"/>
            <a:ext cx="8596668" cy="527222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2"/>
                </a:solidFill>
              </a:rPr>
              <a:t>Przykłady dobrych </a:t>
            </a:r>
            <a:r>
              <a:rPr lang="pl-PL" dirty="0" smtClean="0">
                <a:solidFill>
                  <a:schemeClr val="accent2"/>
                </a:solidFill>
              </a:rPr>
              <a:t>praktyk - </a:t>
            </a:r>
            <a:r>
              <a:rPr lang="pl-PL" b="1" dirty="0" smtClean="0">
                <a:solidFill>
                  <a:schemeClr val="accent2"/>
                </a:solidFill>
              </a:rPr>
              <a:t>Babiogórski Park </a:t>
            </a:r>
            <a:r>
              <a:rPr lang="pl-PL" b="1" dirty="0">
                <a:solidFill>
                  <a:schemeClr val="accent2"/>
                </a:solidFill>
              </a:rPr>
              <a:t>Narodowym</a:t>
            </a:r>
            <a:r>
              <a:rPr lang="pl-PL" b="1" dirty="0"/>
              <a:t/>
            </a:r>
            <a:br>
              <a:rPr lang="pl-PL" b="1" dirty="0"/>
            </a:b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2749" y="1385539"/>
            <a:ext cx="8596668" cy="477939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dirty="0"/>
              <a:t>W </a:t>
            </a:r>
            <a:r>
              <a:rPr lang="pl-PL" b="1" dirty="0"/>
              <a:t>Babiogórskim </a:t>
            </a:r>
            <a:r>
              <a:rPr lang="pl-PL" b="1" dirty="0" smtClean="0"/>
              <a:t>Parku Narodowym</a:t>
            </a:r>
          </a:p>
          <a:p>
            <a:r>
              <a:rPr lang="pl-PL" b="1" dirty="0" smtClean="0"/>
              <a:t> </a:t>
            </a:r>
            <a:r>
              <a:rPr lang="pl-PL" dirty="0"/>
              <a:t>znajduje się</a:t>
            </a:r>
            <a:r>
              <a:rPr lang="pl-PL" b="1" dirty="0"/>
              <a:t> </a:t>
            </a:r>
            <a:r>
              <a:rPr lang="pl-PL" dirty="0"/>
              <a:t>O</a:t>
            </a:r>
            <a:r>
              <a:rPr lang="pl-PL" dirty="0" smtClean="0"/>
              <a:t>gród </a:t>
            </a:r>
            <a:r>
              <a:rPr lang="pl-PL" dirty="0"/>
              <a:t>Z</a:t>
            </a:r>
            <a:r>
              <a:rPr lang="pl-PL" dirty="0" smtClean="0"/>
              <a:t>mysłów </a:t>
            </a:r>
            <a:r>
              <a:rPr lang="pl-PL" dirty="0"/>
              <a:t>z mapą plastyczną dla osób niewidzących i niedowidzących z pismem Braille’a</a:t>
            </a:r>
            <a:r>
              <a:rPr lang="pl-PL" dirty="0" smtClean="0"/>
              <a:t>.</a:t>
            </a:r>
            <a:r>
              <a:rPr lang="pl-PL" dirty="0"/>
              <a:t> Ś</a:t>
            </a:r>
            <a:r>
              <a:rPr lang="pl-PL" dirty="0" smtClean="0"/>
              <a:t>cieżki </a:t>
            </a:r>
            <a:r>
              <a:rPr lang="pl-PL" dirty="0"/>
              <a:t>umożliwiają poruszanie się wózkami, z podniesionymi stanowiskami, by nie trzeba było się pochylać nad roślinami w celu ich </a:t>
            </a:r>
            <a:r>
              <a:rPr lang="pl-PL" dirty="0" smtClean="0"/>
              <a:t>poznania, </a:t>
            </a:r>
            <a:r>
              <a:rPr lang="pl-PL" dirty="0"/>
              <a:t>co ułatwia dostępność do nich i prowadzenie obserwacji.</a:t>
            </a:r>
            <a:endParaRPr lang="pl-PL" dirty="0" smtClean="0"/>
          </a:p>
          <a:p>
            <a:r>
              <a:rPr lang="pl-PL" dirty="0" smtClean="0"/>
              <a:t>Ścieżka Dydaktyczna np</a:t>
            </a:r>
            <a:r>
              <a:rPr lang="pl-PL" dirty="0"/>
              <a:t>. „Babiogórska parzenica” – </a:t>
            </a:r>
            <a:r>
              <a:rPr lang="pl-PL" dirty="0" smtClean="0"/>
              <a:t>posiada </a:t>
            </a:r>
            <a:r>
              <a:rPr lang="pl-PL" dirty="0"/>
              <a:t>takie udogodnienia jak tablice </a:t>
            </a:r>
            <a:r>
              <a:rPr lang="pl-PL" dirty="0" err="1" smtClean="0"/>
              <a:t>tyflograficzne</a:t>
            </a:r>
            <a:r>
              <a:rPr lang="pl-PL" dirty="0"/>
              <a:t>.</a:t>
            </a: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Obraz 4" descr="logo Ministerstwa Klimatu i Środowisk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17"/>
          <a:stretch>
            <a:fillRect/>
          </a:stretch>
        </p:blipFill>
        <p:spPr bwMode="auto">
          <a:xfrm>
            <a:off x="9583695" y="260093"/>
            <a:ext cx="2514600" cy="48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 descr="zdjecie ścieżki dydaktyczne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908" y="3888260"/>
            <a:ext cx="3097426" cy="2276669"/>
          </a:xfrm>
          <a:prstGeom prst="rect">
            <a:avLst/>
          </a:prstGeom>
        </p:spPr>
      </p:pic>
      <p:pic>
        <p:nvPicPr>
          <p:cNvPr id="7" name="Obraz 6" descr="zdjęcie makiety z górami.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628" y="4053016"/>
            <a:ext cx="2761036" cy="223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9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311086"/>
            <a:ext cx="8596668" cy="751596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accent2"/>
                </a:solidFill>
              </a:rPr>
              <a:t>Przykłady dobrych </a:t>
            </a:r>
            <a:r>
              <a:rPr lang="pl-PL" dirty="0" smtClean="0">
                <a:solidFill>
                  <a:schemeClr val="accent2"/>
                </a:solidFill>
              </a:rPr>
              <a:t>praktyk w</a:t>
            </a:r>
            <a:r>
              <a:rPr lang="pl-PL" b="1" dirty="0" smtClean="0"/>
              <a:t> </a:t>
            </a:r>
            <a:r>
              <a:rPr lang="pl-PL" b="1" dirty="0">
                <a:solidFill>
                  <a:schemeClr val="accent2"/>
                </a:solidFill>
              </a:rPr>
              <a:t>Babiogórskim Parku Narodowym</a:t>
            </a:r>
            <a:endParaRPr lang="pl-PL" dirty="0">
              <a:solidFill>
                <a:schemeClr val="accent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300899"/>
            <a:ext cx="8596668" cy="520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W Babiogórskim Parku Narodowym:</a:t>
            </a:r>
          </a:p>
          <a:p>
            <a:r>
              <a:rPr lang="pl-PL" sz="1600" dirty="0"/>
              <a:t>p</a:t>
            </a:r>
            <a:r>
              <a:rPr lang="pl-PL" sz="1600" dirty="0" smtClean="0"/>
              <a:t>rzy </a:t>
            </a:r>
            <a:r>
              <a:rPr lang="pl-PL" sz="1600" dirty="0"/>
              <a:t>Dyrekcji </a:t>
            </a:r>
            <a:r>
              <a:rPr lang="pl-PL" sz="1600" dirty="0" smtClean="0"/>
              <a:t>Parku jest siłownia </a:t>
            </a:r>
            <a:r>
              <a:rPr lang="pl-PL" sz="1600" dirty="0"/>
              <a:t>ze sprzętami na wysokości ramion osób poruszających się na wózkach, </a:t>
            </a:r>
            <a:endParaRPr lang="pl-PL" sz="1600" dirty="0" smtClean="0"/>
          </a:p>
          <a:p>
            <a:r>
              <a:rPr lang="pl-PL" sz="1600" dirty="0"/>
              <a:t>c</a:t>
            </a:r>
            <a:r>
              <a:rPr lang="pl-PL" sz="1600" dirty="0" smtClean="0"/>
              <a:t>zęsto </a:t>
            </a:r>
            <a:r>
              <a:rPr lang="pl-PL" sz="1600" dirty="0"/>
              <a:t>rozmieszczone miejsca wypoczynku czy </a:t>
            </a:r>
            <a:r>
              <a:rPr lang="pl-PL" sz="1600" dirty="0" smtClean="0"/>
              <a:t>parkingi, </a:t>
            </a:r>
          </a:p>
          <a:p>
            <a:r>
              <a:rPr lang="pl-PL" sz="1600" dirty="0" smtClean="0"/>
              <a:t>ścieżki </a:t>
            </a:r>
            <a:r>
              <a:rPr lang="pl-PL" sz="1600" dirty="0"/>
              <a:t>posiadają nawierzchnię dostosowaną do osób poruszających się na </a:t>
            </a:r>
            <a:r>
              <a:rPr lang="pl-PL" sz="1600" dirty="0" smtClean="0"/>
              <a:t>wózku,</a:t>
            </a:r>
          </a:p>
          <a:p>
            <a:r>
              <a:rPr lang="pl-PL" sz="1600" dirty="0" smtClean="0"/>
              <a:t>szlak </a:t>
            </a:r>
            <a:r>
              <a:rPr lang="pl-PL" sz="1600" dirty="0"/>
              <a:t>pieszy z Polany Krowiarki do schroniska na Markowych </a:t>
            </a:r>
            <a:r>
              <a:rPr lang="pl-PL" sz="1600" dirty="0" smtClean="0"/>
              <a:t>Szczawinach przystosowany został do poruszanie </a:t>
            </a:r>
            <a:r>
              <a:rPr lang="pl-PL" sz="1600" dirty="0"/>
              <a:t>się na wózkach osobom z dysfunkcją </a:t>
            </a:r>
            <a:r>
              <a:rPr lang="pl-PL" sz="1600" dirty="0" smtClean="0"/>
              <a:t>ruchu.</a:t>
            </a:r>
            <a:endParaRPr lang="pl-PL" sz="16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Obraz 6" descr="zdjęcie 2 osób na ścieżce w lesi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523" y="3628663"/>
            <a:ext cx="4604951" cy="27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9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602</TotalTime>
  <Words>1700</Words>
  <Application>Microsoft Office PowerPoint</Application>
  <PresentationFormat>Panoramiczny</PresentationFormat>
  <Paragraphs>145</Paragraphs>
  <Slides>25</Slides>
  <Notes>2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3" baseType="lpstr">
      <vt:lpstr>Arial</vt:lpstr>
      <vt:lpstr>Calibri</vt:lpstr>
      <vt:lpstr>Times New Roman</vt:lpstr>
      <vt:lpstr>Trebuchet MS</vt:lpstr>
      <vt:lpstr>Wingdings</vt:lpstr>
      <vt:lpstr>Wingdings 3</vt:lpstr>
      <vt:lpstr>Faseta</vt:lpstr>
      <vt:lpstr>Adobe Acrobat Document</vt:lpstr>
      <vt:lpstr>Dostępność   Parków Narodowych </vt:lpstr>
      <vt:lpstr>Podstawy prawne: Ustawa z dnia 16 kwietnia 2004 r.  o ochronie przyrody </vt:lpstr>
      <vt:lpstr>Podstawy prawne: Ustawa z dnia 16 kwietnia 2004 r.  o ochronie przyrody </vt:lpstr>
      <vt:lpstr>Przykłady dobrych praktyk</vt:lpstr>
      <vt:lpstr>Przykłady dobrych praktyk - Wielkopolski Park Narodowy  </vt:lpstr>
      <vt:lpstr>Przykłady dobrych praktyk – Ojcowski  Park Narodowym </vt:lpstr>
      <vt:lpstr>Przykłady dobrych praktyk  </vt:lpstr>
      <vt:lpstr>Przykłady dobrych praktyk - Babiogórski Park Narodowym </vt:lpstr>
      <vt:lpstr>Przykłady dobrych praktyk w Babiogórskim Parku Narodowym</vt:lpstr>
      <vt:lpstr>Przykłady dobrych praktyk - Białowieski Park Narodowy  </vt:lpstr>
      <vt:lpstr>Przykłady dobrych praktyk - Białowieski Park Narodowy c.d. </vt:lpstr>
      <vt:lpstr>Przykłady dobrych praktyk – Kampinoski Park i Ujście Warty</vt:lpstr>
      <vt:lpstr>Przykłady dobrych praktyk - Karkonoski Park Narodowy </vt:lpstr>
      <vt:lpstr>Przykłady dobrych praktyk-Karkonoski Park Narodowy c.d. </vt:lpstr>
      <vt:lpstr>Dostępność szlaków turystycznych </vt:lpstr>
      <vt:lpstr>Prezentacja programu PowerPoint</vt:lpstr>
      <vt:lpstr>Plany na przyszłość PN</vt:lpstr>
      <vt:lpstr>Prezentacja programu PowerPoint</vt:lpstr>
      <vt:lpstr>Projekt „obszar  chroniony obszar dostępny”  </vt:lpstr>
      <vt:lpstr>Prezentacja programu PowerPoint</vt:lpstr>
      <vt:lpstr>Prezentacja programu PowerPoint</vt:lpstr>
      <vt:lpstr>Wdrażanie dostępności w parku może zostać zaprojektowane z rozróżnieniem na trzy poziomy wdrażania dostępności w PP  </vt:lpstr>
      <vt:lpstr>Projekt „obszar  chroniony obszar dostępny</vt:lpstr>
      <vt:lpstr> </vt:lpstr>
      <vt:lpstr>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Dostępność parków narodowych</dc:title>
  <dc:creator>Wójcik Dorota</dc:creator>
  <cp:lastModifiedBy>Ewa Dabrowska</cp:lastModifiedBy>
  <cp:revision>72</cp:revision>
  <dcterms:created xsi:type="dcterms:W3CDTF">2021-12-06T13:59:38Z</dcterms:created>
  <dcterms:modified xsi:type="dcterms:W3CDTF">2022-02-16T12:27:11Z</dcterms:modified>
</cp:coreProperties>
</file>