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8" r:id="rId3"/>
    <p:sldId id="263" r:id="rId4"/>
    <p:sldId id="264" r:id="rId5"/>
    <p:sldId id="265" r:id="rId6"/>
    <p:sldId id="266" r:id="rId7"/>
    <p:sldId id="280" r:id="rId8"/>
    <p:sldId id="275" r:id="rId9"/>
    <p:sldId id="276" r:id="rId10"/>
    <p:sldId id="277" r:id="rId11"/>
    <p:sldId id="279" r:id="rId12"/>
    <p:sldId id="267" r:id="rId13"/>
    <p:sldId id="270" r:id="rId14"/>
    <p:sldId id="269" r:id="rId15"/>
    <p:sldId id="281" r:id="rId16"/>
    <p:sldId id="259" r:id="rId17"/>
    <p:sldId id="271" r:id="rId18"/>
    <p:sldId id="273" r:id="rId19"/>
    <p:sldId id="274" r:id="rId20"/>
    <p:sldId id="278" r:id="rId21"/>
    <p:sldId id="272" r:id="rId22"/>
    <p:sldId id="260" r:id="rId23"/>
    <p:sldId id="261" r:id="rId24"/>
    <p:sldId id="262" r:id="rId25"/>
    <p:sldId id="257" r:id="rId26"/>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Styl ciemny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Styl ciemny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Styl ciemny 1 — Ak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Styl ciemny 1 — Ak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Styl pośredni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Styl pośredni 4 — Ak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EC20E35-A176-4012-BC5E-935CFFF8708E}" styleName="Styl pośredni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Styl pośredni 3 — Ak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Styl pośredni 3 — Ak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8" d="100"/>
          <a:sy n="78" d="100"/>
        </p:scale>
        <p:origin x="45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1EEBF4-6E68-4608-A05E-BD7678DD1470}" type="doc">
      <dgm:prSet loTypeId="urn:microsoft.com/office/officeart/2008/layout/HorizontalMultiLevelHierarchy" loCatId="hierarchy" qsTypeId="urn:microsoft.com/office/officeart/2005/8/quickstyle/simple4" qsCatId="simple" csTypeId="urn:microsoft.com/office/officeart/2005/8/colors/accent1_2" csCatId="accent1" phldr="1"/>
      <dgm:spPr/>
      <dgm:t>
        <a:bodyPr/>
        <a:lstStyle/>
        <a:p>
          <a:endParaRPr lang="pl-PL"/>
        </a:p>
      </dgm:t>
    </dgm:pt>
    <dgm:pt modelId="{2708D7E0-BC41-4311-90E8-ACB3E5E40E12}">
      <dgm:prSet phldrT="[Tekst]"/>
      <dgm:spPr/>
      <dgm:t>
        <a:bodyPr/>
        <a:lstStyle/>
        <a:p>
          <a:r>
            <a:rPr lang="pl-PL" dirty="0"/>
            <a:t>Działy administracji rządowej</a:t>
          </a:r>
        </a:p>
      </dgm:t>
    </dgm:pt>
    <dgm:pt modelId="{DE2BDF37-9806-455F-8E7B-AAF5CF8BD351}" type="parTrans" cxnId="{CD94DB8E-11D2-4BAA-BC2C-5DAA088FF512}">
      <dgm:prSet/>
      <dgm:spPr/>
      <dgm:t>
        <a:bodyPr/>
        <a:lstStyle/>
        <a:p>
          <a:endParaRPr lang="pl-PL"/>
        </a:p>
      </dgm:t>
    </dgm:pt>
    <dgm:pt modelId="{2528845E-F063-4407-B0B2-2011A4CB75BA}" type="sibTrans" cxnId="{CD94DB8E-11D2-4BAA-BC2C-5DAA088FF512}">
      <dgm:prSet/>
      <dgm:spPr/>
      <dgm:t>
        <a:bodyPr/>
        <a:lstStyle/>
        <a:p>
          <a:endParaRPr lang="pl-PL"/>
        </a:p>
      </dgm:t>
    </dgm:pt>
    <dgm:pt modelId="{4911740E-53C2-46E5-AEE2-036636ED0082}">
      <dgm:prSet phldrT="[Tekst]"/>
      <dgm:spPr/>
      <dgm:t>
        <a:bodyPr/>
        <a:lstStyle/>
        <a:p>
          <a:r>
            <a:rPr lang="pl-PL" dirty="0"/>
            <a:t>Dział sprawiedliwość</a:t>
          </a:r>
        </a:p>
      </dgm:t>
    </dgm:pt>
    <dgm:pt modelId="{90B9BF0A-57BE-4E64-A116-94419B8F66EA}" type="parTrans" cxnId="{E7F356CD-EC17-40CF-8A46-53FD79C3FC18}">
      <dgm:prSet/>
      <dgm:spPr/>
      <dgm:t>
        <a:bodyPr/>
        <a:lstStyle/>
        <a:p>
          <a:endParaRPr lang="pl-PL"/>
        </a:p>
      </dgm:t>
    </dgm:pt>
    <dgm:pt modelId="{070EE665-91DB-457E-881F-DC5EA5F7891D}" type="sibTrans" cxnId="{E7F356CD-EC17-40CF-8A46-53FD79C3FC18}">
      <dgm:prSet/>
      <dgm:spPr/>
      <dgm:t>
        <a:bodyPr/>
        <a:lstStyle/>
        <a:p>
          <a:endParaRPr lang="pl-PL"/>
        </a:p>
      </dgm:t>
    </dgm:pt>
    <dgm:pt modelId="{BAB3ADBE-3D4D-4690-9C21-1FC6C991838D}">
      <dgm:prSet phldrT="[Tekst]"/>
      <dgm:spPr/>
      <dgm:t>
        <a:bodyPr/>
        <a:lstStyle/>
        <a:p>
          <a:r>
            <a:rPr lang="pl-PL" dirty="0"/>
            <a:t>Dział zabezpieczenie społeczne</a:t>
          </a:r>
        </a:p>
      </dgm:t>
    </dgm:pt>
    <dgm:pt modelId="{FF909D5C-909A-48FE-A35C-D023AF1B54FC}" type="parTrans" cxnId="{37847F5A-FC2B-4D07-92C3-768ACE558CE2}">
      <dgm:prSet/>
      <dgm:spPr/>
      <dgm:t>
        <a:bodyPr/>
        <a:lstStyle/>
        <a:p>
          <a:endParaRPr lang="pl-PL"/>
        </a:p>
      </dgm:t>
    </dgm:pt>
    <dgm:pt modelId="{FDFE08B7-4E31-46A1-8DCA-7901CB26EA36}" type="sibTrans" cxnId="{37847F5A-FC2B-4D07-92C3-768ACE558CE2}">
      <dgm:prSet/>
      <dgm:spPr/>
      <dgm:t>
        <a:bodyPr/>
        <a:lstStyle/>
        <a:p>
          <a:endParaRPr lang="pl-PL"/>
        </a:p>
      </dgm:t>
    </dgm:pt>
    <dgm:pt modelId="{2FC80E68-FD2B-4856-8E27-AD438F3FD697}">
      <dgm:prSet phldrT="[Tekst]"/>
      <dgm:spPr/>
      <dgm:t>
        <a:bodyPr/>
        <a:lstStyle/>
        <a:p>
          <a:r>
            <a:rPr lang="pl-PL" dirty="0"/>
            <a:t>Dział zdrowie i inne</a:t>
          </a:r>
        </a:p>
      </dgm:t>
    </dgm:pt>
    <dgm:pt modelId="{4710DCD3-8650-45E1-BBE8-487D63B8364E}" type="parTrans" cxnId="{03EBD14C-9615-49E7-B457-7107195C897F}">
      <dgm:prSet/>
      <dgm:spPr/>
      <dgm:t>
        <a:bodyPr/>
        <a:lstStyle/>
        <a:p>
          <a:endParaRPr lang="pl-PL"/>
        </a:p>
      </dgm:t>
    </dgm:pt>
    <dgm:pt modelId="{67AE8758-6CE6-4DC3-BEB0-57BA2CAC7D96}" type="sibTrans" cxnId="{03EBD14C-9615-49E7-B457-7107195C897F}">
      <dgm:prSet/>
      <dgm:spPr/>
      <dgm:t>
        <a:bodyPr/>
        <a:lstStyle/>
        <a:p>
          <a:endParaRPr lang="pl-PL"/>
        </a:p>
      </dgm:t>
    </dgm:pt>
    <dgm:pt modelId="{CB55515C-5A1F-4F23-BA78-DC38BE0EECD4}" type="pres">
      <dgm:prSet presAssocID="{071EEBF4-6E68-4608-A05E-BD7678DD1470}" presName="Name0" presStyleCnt="0">
        <dgm:presLayoutVars>
          <dgm:chPref val="1"/>
          <dgm:dir/>
          <dgm:animOne val="branch"/>
          <dgm:animLvl val="lvl"/>
          <dgm:resizeHandles val="exact"/>
        </dgm:presLayoutVars>
      </dgm:prSet>
      <dgm:spPr/>
      <dgm:t>
        <a:bodyPr/>
        <a:lstStyle/>
        <a:p>
          <a:endParaRPr lang="pl-PL"/>
        </a:p>
      </dgm:t>
    </dgm:pt>
    <dgm:pt modelId="{1FAA35A3-AA04-40C5-BC23-769F278EC8CB}" type="pres">
      <dgm:prSet presAssocID="{2708D7E0-BC41-4311-90E8-ACB3E5E40E12}" presName="root1" presStyleCnt="0"/>
      <dgm:spPr/>
    </dgm:pt>
    <dgm:pt modelId="{0522994B-A734-4B5F-BA46-BFB6E047E0C7}" type="pres">
      <dgm:prSet presAssocID="{2708D7E0-BC41-4311-90E8-ACB3E5E40E12}" presName="LevelOneTextNode" presStyleLbl="node0" presStyleIdx="0" presStyleCnt="1">
        <dgm:presLayoutVars>
          <dgm:chPref val="3"/>
        </dgm:presLayoutVars>
      </dgm:prSet>
      <dgm:spPr/>
      <dgm:t>
        <a:bodyPr/>
        <a:lstStyle/>
        <a:p>
          <a:endParaRPr lang="pl-PL"/>
        </a:p>
      </dgm:t>
    </dgm:pt>
    <dgm:pt modelId="{82D5C3AE-978C-43A0-A365-570163BAA16D}" type="pres">
      <dgm:prSet presAssocID="{2708D7E0-BC41-4311-90E8-ACB3E5E40E12}" presName="level2hierChild" presStyleCnt="0"/>
      <dgm:spPr/>
    </dgm:pt>
    <dgm:pt modelId="{C402AC6D-9AEF-4508-9CB3-88B9F9860192}" type="pres">
      <dgm:prSet presAssocID="{90B9BF0A-57BE-4E64-A116-94419B8F66EA}" presName="conn2-1" presStyleLbl="parChTrans1D2" presStyleIdx="0" presStyleCnt="3"/>
      <dgm:spPr/>
      <dgm:t>
        <a:bodyPr/>
        <a:lstStyle/>
        <a:p>
          <a:endParaRPr lang="pl-PL"/>
        </a:p>
      </dgm:t>
    </dgm:pt>
    <dgm:pt modelId="{C284EDCA-68E8-41D6-88C6-6546F759E55A}" type="pres">
      <dgm:prSet presAssocID="{90B9BF0A-57BE-4E64-A116-94419B8F66EA}" presName="connTx" presStyleLbl="parChTrans1D2" presStyleIdx="0" presStyleCnt="3"/>
      <dgm:spPr/>
      <dgm:t>
        <a:bodyPr/>
        <a:lstStyle/>
        <a:p>
          <a:endParaRPr lang="pl-PL"/>
        </a:p>
      </dgm:t>
    </dgm:pt>
    <dgm:pt modelId="{6FD3AABF-8F53-4161-8339-A1F4DCE276BA}" type="pres">
      <dgm:prSet presAssocID="{4911740E-53C2-46E5-AEE2-036636ED0082}" presName="root2" presStyleCnt="0"/>
      <dgm:spPr/>
    </dgm:pt>
    <dgm:pt modelId="{D277A48C-626E-4E9F-B11C-D2DAF7701B16}" type="pres">
      <dgm:prSet presAssocID="{4911740E-53C2-46E5-AEE2-036636ED0082}" presName="LevelTwoTextNode" presStyleLbl="node2" presStyleIdx="0" presStyleCnt="3">
        <dgm:presLayoutVars>
          <dgm:chPref val="3"/>
        </dgm:presLayoutVars>
      </dgm:prSet>
      <dgm:spPr/>
      <dgm:t>
        <a:bodyPr/>
        <a:lstStyle/>
        <a:p>
          <a:endParaRPr lang="pl-PL"/>
        </a:p>
      </dgm:t>
    </dgm:pt>
    <dgm:pt modelId="{998C46F5-1530-4F71-AF25-155DDD1D3ACF}" type="pres">
      <dgm:prSet presAssocID="{4911740E-53C2-46E5-AEE2-036636ED0082}" presName="level3hierChild" presStyleCnt="0"/>
      <dgm:spPr/>
    </dgm:pt>
    <dgm:pt modelId="{F31F1F80-2D04-44C6-A21B-486FB02C6682}" type="pres">
      <dgm:prSet presAssocID="{FF909D5C-909A-48FE-A35C-D023AF1B54FC}" presName="conn2-1" presStyleLbl="parChTrans1D2" presStyleIdx="1" presStyleCnt="3"/>
      <dgm:spPr/>
      <dgm:t>
        <a:bodyPr/>
        <a:lstStyle/>
        <a:p>
          <a:endParaRPr lang="pl-PL"/>
        </a:p>
      </dgm:t>
    </dgm:pt>
    <dgm:pt modelId="{448E34CE-D1F9-410B-BAFD-EF875CA6940B}" type="pres">
      <dgm:prSet presAssocID="{FF909D5C-909A-48FE-A35C-D023AF1B54FC}" presName="connTx" presStyleLbl="parChTrans1D2" presStyleIdx="1" presStyleCnt="3"/>
      <dgm:spPr/>
      <dgm:t>
        <a:bodyPr/>
        <a:lstStyle/>
        <a:p>
          <a:endParaRPr lang="pl-PL"/>
        </a:p>
      </dgm:t>
    </dgm:pt>
    <dgm:pt modelId="{3C89E1E8-A9E5-42BB-9422-573833382B87}" type="pres">
      <dgm:prSet presAssocID="{BAB3ADBE-3D4D-4690-9C21-1FC6C991838D}" presName="root2" presStyleCnt="0"/>
      <dgm:spPr/>
    </dgm:pt>
    <dgm:pt modelId="{B03444CB-02B5-4561-B0AE-A9E7E9E31424}" type="pres">
      <dgm:prSet presAssocID="{BAB3ADBE-3D4D-4690-9C21-1FC6C991838D}" presName="LevelTwoTextNode" presStyleLbl="node2" presStyleIdx="1" presStyleCnt="3">
        <dgm:presLayoutVars>
          <dgm:chPref val="3"/>
        </dgm:presLayoutVars>
      </dgm:prSet>
      <dgm:spPr/>
      <dgm:t>
        <a:bodyPr/>
        <a:lstStyle/>
        <a:p>
          <a:endParaRPr lang="pl-PL"/>
        </a:p>
      </dgm:t>
    </dgm:pt>
    <dgm:pt modelId="{FC547399-78D3-4C39-BEAB-6A863F229492}" type="pres">
      <dgm:prSet presAssocID="{BAB3ADBE-3D4D-4690-9C21-1FC6C991838D}" presName="level3hierChild" presStyleCnt="0"/>
      <dgm:spPr/>
    </dgm:pt>
    <dgm:pt modelId="{F1459116-E3A0-4AE4-BB6C-5FF0FC7295BE}" type="pres">
      <dgm:prSet presAssocID="{4710DCD3-8650-45E1-BBE8-487D63B8364E}" presName="conn2-1" presStyleLbl="parChTrans1D2" presStyleIdx="2" presStyleCnt="3"/>
      <dgm:spPr/>
      <dgm:t>
        <a:bodyPr/>
        <a:lstStyle/>
        <a:p>
          <a:endParaRPr lang="pl-PL"/>
        </a:p>
      </dgm:t>
    </dgm:pt>
    <dgm:pt modelId="{6C3693FD-7AF4-44EA-9A0D-9BCD746A3FB5}" type="pres">
      <dgm:prSet presAssocID="{4710DCD3-8650-45E1-BBE8-487D63B8364E}" presName="connTx" presStyleLbl="parChTrans1D2" presStyleIdx="2" presStyleCnt="3"/>
      <dgm:spPr/>
      <dgm:t>
        <a:bodyPr/>
        <a:lstStyle/>
        <a:p>
          <a:endParaRPr lang="pl-PL"/>
        </a:p>
      </dgm:t>
    </dgm:pt>
    <dgm:pt modelId="{1849670A-4D37-42E1-A75C-8DBEE96B1620}" type="pres">
      <dgm:prSet presAssocID="{2FC80E68-FD2B-4856-8E27-AD438F3FD697}" presName="root2" presStyleCnt="0"/>
      <dgm:spPr/>
    </dgm:pt>
    <dgm:pt modelId="{CE2518F8-B274-422E-99DD-96D7D3AA0BE8}" type="pres">
      <dgm:prSet presAssocID="{2FC80E68-FD2B-4856-8E27-AD438F3FD697}" presName="LevelTwoTextNode" presStyleLbl="node2" presStyleIdx="2" presStyleCnt="3">
        <dgm:presLayoutVars>
          <dgm:chPref val="3"/>
        </dgm:presLayoutVars>
      </dgm:prSet>
      <dgm:spPr/>
      <dgm:t>
        <a:bodyPr/>
        <a:lstStyle/>
        <a:p>
          <a:endParaRPr lang="pl-PL"/>
        </a:p>
      </dgm:t>
    </dgm:pt>
    <dgm:pt modelId="{A0D7264D-6BFA-43DD-9B29-7A7D4F3645B0}" type="pres">
      <dgm:prSet presAssocID="{2FC80E68-FD2B-4856-8E27-AD438F3FD697}" presName="level3hierChild" presStyleCnt="0"/>
      <dgm:spPr/>
    </dgm:pt>
  </dgm:ptLst>
  <dgm:cxnLst>
    <dgm:cxn modelId="{E1A2CDE5-236C-4457-A6A2-0F8DBC53B35B}" type="presOf" srcId="{FF909D5C-909A-48FE-A35C-D023AF1B54FC}" destId="{448E34CE-D1F9-410B-BAFD-EF875CA6940B}" srcOrd="1" destOrd="0" presId="urn:microsoft.com/office/officeart/2008/layout/HorizontalMultiLevelHierarchy"/>
    <dgm:cxn modelId="{849CBAA3-F9A7-4EAA-AAD0-9ADC79583D26}" type="presOf" srcId="{BAB3ADBE-3D4D-4690-9C21-1FC6C991838D}" destId="{B03444CB-02B5-4561-B0AE-A9E7E9E31424}" srcOrd="0" destOrd="0" presId="urn:microsoft.com/office/officeart/2008/layout/HorizontalMultiLevelHierarchy"/>
    <dgm:cxn modelId="{1E246C3C-1993-4389-9AFE-1893511E5BD6}" type="presOf" srcId="{4710DCD3-8650-45E1-BBE8-487D63B8364E}" destId="{6C3693FD-7AF4-44EA-9A0D-9BCD746A3FB5}" srcOrd="1" destOrd="0" presId="urn:microsoft.com/office/officeart/2008/layout/HorizontalMultiLevelHierarchy"/>
    <dgm:cxn modelId="{37847F5A-FC2B-4D07-92C3-768ACE558CE2}" srcId="{2708D7E0-BC41-4311-90E8-ACB3E5E40E12}" destId="{BAB3ADBE-3D4D-4690-9C21-1FC6C991838D}" srcOrd="1" destOrd="0" parTransId="{FF909D5C-909A-48FE-A35C-D023AF1B54FC}" sibTransId="{FDFE08B7-4E31-46A1-8DCA-7901CB26EA36}"/>
    <dgm:cxn modelId="{3D3CEC02-0767-4B33-914B-14C3D4D3B918}" type="presOf" srcId="{2708D7E0-BC41-4311-90E8-ACB3E5E40E12}" destId="{0522994B-A734-4B5F-BA46-BFB6E047E0C7}" srcOrd="0" destOrd="0" presId="urn:microsoft.com/office/officeart/2008/layout/HorizontalMultiLevelHierarchy"/>
    <dgm:cxn modelId="{03EBD14C-9615-49E7-B457-7107195C897F}" srcId="{2708D7E0-BC41-4311-90E8-ACB3E5E40E12}" destId="{2FC80E68-FD2B-4856-8E27-AD438F3FD697}" srcOrd="2" destOrd="0" parTransId="{4710DCD3-8650-45E1-BBE8-487D63B8364E}" sibTransId="{67AE8758-6CE6-4DC3-BEB0-57BA2CAC7D96}"/>
    <dgm:cxn modelId="{ED8F9355-208C-44EB-A060-E08D36D1317E}" type="presOf" srcId="{071EEBF4-6E68-4608-A05E-BD7678DD1470}" destId="{CB55515C-5A1F-4F23-BA78-DC38BE0EECD4}" srcOrd="0" destOrd="0" presId="urn:microsoft.com/office/officeart/2008/layout/HorizontalMultiLevelHierarchy"/>
    <dgm:cxn modelId="{E7F356CD-EC17-40CF-8A46-53FD79C3FC18}" srcId="{2708D7E0-BC41-4311-90E8-ACB3E5E40E12}" destId="{4911740E-53C2-46E5-AEE2-036636ED0082}" srcOrd="0" destOrd="0" parTransId="{90B9BF0A-57BE-4E64-A116-94419B8F66EA}" sibTransId="{070EE665-91DB-457E-881F-DC5EA5F7891D}"/>
    <dgm:cxn modelId="{12341351-4C19-4168-9FE3-86F7A2EE574D}" type="presOf" srcId="{FF909D5C-909A-48FE-A35C-D023AF1B54FC}" destId="{F31F1F80-2D04-44C6-A21B-486FB02C6682}" srcOrd="0" destOrd="0" presId="urn:microsoft.com/office/officeart/2008/layout/HorizontalMultiLevelHierarchy"/>
    <dgm:cxn modelId="{FF178F6E-90F3-41E0-A49B-A12B134567DE}" type="presOf" srcId="{90B9BF0A-57BE-4E64-A116-94419B8F66EA}" destId="{C284EDCA-68E8-41D6-88C6-6546F759E55A}" srcOrd="1" destOrd="0" presId="urn:microsoft.com/office/officeart/2008/layout/HorizontalMultiLevelHierarchy"/>
    <dgm:cxn modelId="{A98DE74A-4160-433F-8DF4-84EF94F4AFE7}" type="presOf" srcId="{4911740E-53C2-46E5-AEE2-036636ED0082}" destId="{D277A48C-626E-4E9F-B11C-D2DAF7701B16}" srcOrd="0" destOrd="0" presId="urn:microsoft.com/office/officeart/2008/layout/HorizontalMultiLevelHierarchy"/>
    <dgm:cxn modelId="{CD94DB8E-11D2-4BAA-BC2C-5DAA088FF512}" srcId="{071EEBF4-6E68-4608-A05E-BD7678DD1470}" destId="{2708D7E0-BC41-4311-90E8-ACB3E5E40E12}" srcOrd="0" destOrd="0" parTransId="{DE2BDF37-9806-455F-8E7B-AAF5CF8BD351}" sibTransId="{2528845E-F063-4407-B0B2-2011A4CB75BA}"/>
    <dgm:cxn modelId="{96496A7B-8C37-431F-9A06-C81F669AFA89}" type="presOf" srcId="{4710DCD3-8650-45E1-BBE8-487D63B8364E}" destId="{F1459116-E3A0-4AE4-BB6C-5FF0FC7295BE}" srcOrd="0" destOrd="0" presId="urn:microsoft.com/office/officeart/2008/layout/HorizontalMultiLevelHierarchy"/>
    <dgm:cxn modelId="{42E4842D-DC5D-488B-BB8F-EF77874505E6}" type="presOf" srcId="{90B9BF0A-57BE-4E64-A116-94419B8F66EA}" destId="{C402AC6D-9AEF-4508-9CB3-88B9F9860192}" srcOrd="0" destOrd="0" presId="urn:microsoft.com/office/officeart/2008/layout/HorizontalMultiLevelHierarchy"/>
    <dgm:cxn modelId="{EFC4E06B-C6F4-4444-BF82-0BB059D657CD}" type="presOf" srcId="{2FC80E68-FD2B-4856-8E27-AD438F3FD697}" destId="{CE2518F8-B274-422E-99DD-96D7D3AA0BE8}" srcOrd="0" destOrd="0" presId="urn:microsoft.com/office/officeart/2008/layout/HorizontalMultiLevelHierarchy"/>
    <dgm:cxn modelId="{4C13080B-7803-4006-965A-6E220A424E99}" type="presParOf" srcId="{CB55515C-5A1F-4F23-BA78-DC38BE0EECD4}" destId="{1FAA35A3-AA04-40C5-BC23-769F278EC8CB}" srcOrd="0" destOrd="0" presId="urn:microsoft.com/office/officeart/2008/layout/HorizontalMultiLevelHierarchy"/>
    <dgm:cxn modelId="{59CF34EC-7B4E-4E8B-BD73-ECF6C7FB6699}" type="presParOf" srcId="{1FAA35A3-AA04-40C5-BC23-769F278EC8CB}" destId="{0522994B-A734-4B5F-BA46-BFB6E047E0C7}" srcOrd="0" destOrd="0" presId="urn:microsoft.com/office/officeart/2008/layout/HorizontalMultiLevelHierarchy"/>
    <dgm:cxn modelId="{91FD3B9A-25F2-4B46-B9E0-909D031613AC}" type="presParOf" srcId="{1FAA35A3-AA04-40C5-BC23-769F278EC8CB}" destId="{82D5C3AE-978C-43A0-A365-570163BAA16D}" srcOrd="1" destOrd="0" presId="urn:microsoft.com/office/officeart/2008/layout/HorizontalMultiLevelHierarchy"/>
    <dgm:cxn modelId="{31080ABD-5897-43A8-9DD2-49A5EDA29755}" type="presParOf" srcId="{82D5C3AE-978C-43A0-A365-570163BAA16D}" destId="{C402AC6D-9AEF-4508-9CB3-88B9F9860192}" srcOrd="0" destOrd="0" presId="urn:microsoft.com/office/officeart/2008/layout/HorizontalMultiLevelHierarchy"/>
    <dgm:cxn modelId="{ED73C173-1E59-4525-804D-68E2DC18FC4B}" type="presParOf" srcId="{C402AC6D-9AEF-4508-9CB3-88B9F9860192}" destId="{C284EDCA-68E8-41D6-88C6-6546F759E55A}" srcOrd="0" destOrd="0" presId="urn:microsoft.com/office/officeart/2008/layout/HorizontalMultiLevelHierarchy"/>
    <dgm:cxn modelId="{6048BB82-8135-449F-8B9B-14AA1AAB400C}" type="presParOf" srcId="{82D5C3AE-978C-43A0-A365-570163BAA16D}" destId="{6FD3AABF-8F53-4161-8339-A1F4DCE276BA}" srcOrd="1" destOrd="0" presId="urn:microsoft.com/office/officeart/2008/layout/HorizontalMultiLevelHierarchy"/>
    <dgm:cxn modelId="{659EBE74-1643-49AB-A2D6-17EFDD0BCC36}" type="presParOf" srcId="{6FD3AABF-8F53-4161-8339-A1F4DCE276BA}" destId="{D277A48C-626E-4E9F-B11C-D2DAF7701B16}" srcOrd="0" destOrd="0" presId="urn:microsoft.com/office/officeart/2008/layout/HorizontalMultiLevelHierarchy"/>
    <dgm:cxn modelId="{062A0F21-3FDC-4A90-BF61-5E00793B063A}" type="presParOf" srcId="{6FD3AABF-8F53-4161-8339-A1F4DCE276BA}" destId="{998C46F5-1530-4F71-AF25-155DDD1D3ACF}" srcOrd="1" destOrd="0" presId="urn:microsoft.com/office/officeart/2008/layout/HorizontalMultiLevelHierarchy"/>
    <dgm:cxn modelId="{FA75CEB9-888A-45FB-9D2C-11C95BFB6483}" type="presParOf" srcId="{82D5C3AE-978C-43A0-A365-570163BAA16D}" destId="{F31F1F80-2D04-44C6-A21B-486FB02C6682}" srcOrd="2" destOrd="0" presId="urn:microsoft.com/office/officeart/2008/layout/HorizontalMultiLevelHierarchy"/>
    <dgm:cxn modelId="{625F42E7-E1B2-441C-BFF4-9B0F1A1A3D12}" type="presParOf" srcId="{F31F1F80-2D04-44C6-A21B-486FB02C6682}" destId="{448E34CE-D1F9-410B-BAFD-EF875CA6940B}" srcOrd="0" destOrd="0" presId="urn:microsoft.com/office/officeart/2008/layout/HorizontalMultiLevelHierarchy"/>
    <dgm:cxn modelId="{76A917EB-0CB9-4599-9D3D-85C3BCA5585A}" type="presParOf" srcId="{82D5C3AE-978C-43A0-A365-570163BAA16D}" destId="{3C89E1E8-A9E5-42BB-9422-573833382B87}" srcOrd="3" destOrd="0" presId="urn:microsoft.com/office/officeart/2008/layout/HorizontalMultiLevelHierarchy"/>
    <dgm:cxn modelId="{FE6B95A5-CFDD-41CA-915D-33AD21F8B76D}" type="presParOf" srcId="{3C89E1E8-A9E5-42BB-9422-573833382B87}" destId="{B03444CB-02B5-4561-B0AE-A9E7E9E31424}" srcOrd="0" destOrd="0" presId="urn:microsoft.com/office/officeart/2008/layout/HorizontalMultiLevelHierarchy"/>
    <dgm:cxn modelId="{05392C05-CB53-4193-AB74-F7FB142FB9B3}" type="presParOf" srcId="{3C89E1E8-A9E5-42BB-9422-573833382B87}" destId="{FC547399-78D3-4C39-BEAB-6A863F229492}" srcOrd="1" destOrd="0" presId="urn:microsoft.com/office/officeart/2008/layout/HorizontalMultiLevelHierarchy"/>
    <dgm:cxn modelId="{55E60302-4481-42F7-A293-38E497B5F34F}" type="presParOf" srcId="{82D5C3AE-978C-43A0-A365-570163BAA16D}" destId="{F1459116-E3A0-4AE4-BB6C-5FF0FC7295BE}" srcOrd="4" destOrd="0" presId="urn:microsoft.com/office/officeart/2008/layout/HorizontalMultiLevelHierarchy"/>
    <dgm:cxn modelId="{5E8C1C4A-8A56-4915-81E8-97D89801D917}" type="presParOf" srcId="{F1459116-E3A0-4AE4-BB6C-5FF0FC7295BE}" destId="{6C3693FD-7AF4-44EA-9A0D-9BCD746A3FB5}" srcOrd="0" destOrd="0" presId="urn:microsoft.com/office/officeart/2008/layout/HorizontalMultiLevelHierarchy"/>
    <dgm:cxn modelId="{A7B78DFF-232A-4AE8-9EA4-DCF6DB189282}" type="presParOf" srcId="{82D5C3AE-978C-43A0-A365-570163BAA16D}" destId="{1849670A-4D37-42E1-A75C-8DBEE96B1620}" srcOrd="5" destOrd="0" presId="urn:microsoft.com/office/officeart/2008/layout/HorizontalMultiLevelHierarchy"/>
    <dgm:cxn modelId="{B196DAE2-4FA8-488F-932E-0465B9A785F8}" type="presParOf" srcId="{1849670A-4D37-42E1-A75C-8DBEE96B1620}" destId="{CE2518F8-B274-422E-99DD-96D7D3AA0BE8}" srcOrd="0" destOrd="0" presId="urn:microsoft.com/office/officeart/2008/layout/HorizontalMultiLevelHierarchy"/>
    <dgm:cxn modelId="{CBEE8D8C-1D83-4B45-930A-94D5E1C28D4F}" type="presParOf" srcId="{1849670A-4D37-42E1-A75C-8DBEE96B1620}" destId="{A0D7264D-6BFA-43DD-9B29-7A7D4F3645B0}"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E181D6-964A-4EB0-B290-9ED45245471B}"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pl-PL"/>
        </a:p>
      </dgm:t>
    </dgm:pt>
    <dgm:pt modelId="{ACC40CF9-7B72-4863-BF40-24BCCE3A3403}">
      <dgm:prSet phldrT="[Tekst]"/>
      <dgm:spPr/>
      <dgm:t>
        <a:bodyPr/>
        <a:lstStyle/>
        <a:p>
          <a:r>
            <a:rPr lang="pl-PL" dirty="0"/>
            <a:t>Koordynator MS</a:t>
          </a:r>
        </a:p>
      </dgm:t>
    </dgm:pt>
    <dgm:pt modelId="{A21DB792-90E5-4DA4-9B68-565AE1DFF71D}" type="parTrans" cxnId="{2138B85E-046E-4188-9A71-4DE99BCE8226}">
      <dgm:prSet/>
      <dgm:spPr/>
      <dgm:t>
        <a:bodyPr/>
        <a:lstStyle/>
        <a:p>
          <a:endParaRPr lang="pl-PL"/>
        </a:p>
      </dgm:t>
    </dgm:pt>
    <dgm:pt modelId="{98424F00-BA07-4573-AD72-844BFB537542}" type="sibTrans" cxnId="{2138B85E-046E-4188-9A71-4DE99BCE8226}">
      <dgm:prSet/>
      <dgm:spPr/>
      <dgm:t>
        <a:bodyPr/>
        <a:lstStyle/>
        <a:p>
          <a:endParaRPr lang="pl-PL"/>
        </a:p>
      </dgm:t>
    </dgm:pt>
    <dgm:pt modelId="{F21243D7-E1A9-4C12-9F64-4F4BA24BF33A}">
      <dgm:prSet phldrT="[Tekst]"/>
      <dgm:spPr/>
      <dgm:t>
        <a:bodyPr/>
        <a:lstStyle/>
        <a:p>
          <a:r>
            <a:rPr lang="pl-PL" dirty="0" err="1"/>
            <a:t>MRiPS</a:t>
          </a:r>
          <a:r>
            <a:rPr lang="pl-PL" dirty="0"/>
            <a:t>/PON/PRT</a:t>
          </a:r>
        </a:p>
      </dgm:t>
    </dgm:pt>
    <dgm:pt modelId="{2959C2C8-8D27-45C7-B9FB-CE33CC0FA302}" type="parTrans" cxnId="{2399F5D3-5722-4AED-AD60-DF9F37B16878}">
      <dgm:prSet/>
      <dgm:spPr/>
      <dgm:t>
        <a:bodyPr/>
        <a:lstStyle/>
        <a:p>
          <a:endParaRPr lang="pl-PL"/>
        </a:p>
      </dgm:t>
    </dgm:pt>
    <dgm:pt modelId="{36B69097-2579-4C47-81DE-31110589AE42}" type="sibTrans" cxnId="{2399F5D3-5722-4AED-AD60-DF9F37B16878}">
      <dgm:prSet/>
      <dgm:spPr/>
      <dgm:t>
        <a:bodyPr/>
        <a:lstStyle/>
        <a:p>
          <a:endParaRPr lang="pl-PL"/>
        </a:p>
      </dgm:t>
    </dgm:pt>
    <dgm:pt modelId="{FEE8F0FF-BFD0-47A2-AD16-BD41E73577BB}">
      <dgm:prSet phldrT="[Tekst]"/>
      <dgm:spPr/>
      <dgm:t>
        <a:bodyPr/>
        <a:lstStyle/>
        <a:p>
          <a:r>
            <a:rPr lang="pl-PL" dirty="0"/>
            <a:t>MZ i MSWiA</a:t>
          </a:r>
        </a:p>
      </dgm:t>
    </dgm:pt>
    <dgm:pt modelId="{8055EDD2-1585-4034-ABFF-87C86F77FB85}" type="parTrans" cxnId="{50DA8C18-BB5A-4672-81CD-A6DC08DD858F}">
      <dgm:prSet/>
      <dgm:spPr/>
      <dgm:t>
        <a:bodyPr/>
        <a:lstStyle/>
        <a:p>
          <a:endParaRPr lang="pl-PL"/>
        </a:p>
      </dgm:t>
    </dgm:pt>
    <dgm:pt modelId="{DBD7F7CA-B6CA-4465-84FD-2F8CE1692A90}" type="sibTrans" cxnId="{50DA8C18-BB5A-4672-81CD-A6DC08DD858F}">
      <dgm:prSet/>
      <dgm:spPr/>
      <dgm:t>
        <a:bodyPr/>
        <a:lstStyle/>
        <a:p>
          <a:endParaRPr lang="pl-PL"/>
        </a:p>
      </dgm:t>
    </dgm:pt>
    <dgm:pt modelId="{222C7D63-3506-4417-B657-EC4267D3705E}">
      <dgm:prSet phldrT="[Tekst]"/>
      <dgm:spPr/>
      <dgm:t>
        <a:bodyPr/>
        <a:lstStyle/>
        <a:p>
          <a:r>
            <a:rPr lang="pl-PL" dirty="0"/>
            <a:t>RPO </a:t>
          </a:r>
        </a:p>
      </dgm:t>
    </dgm:pt>
    <dgm:pt modelId="{DE966037-85A3-4E26-B008-76C850ED78FC}" type="parTrans" cxnId="{BD54EFFE-6F91-4834-8439-A7C5060BABF0}">
      <dgm:prSet/>
      <dgm:spPr/>
      <dgm:t>
        <a:bodyPr/>
        <a:lstStyle/>
        <a:p>
          <a:endParaRPr lang="pl-PL"/>
        </a:p>
      </dgm:t>
    </dgm:pt>
    <dgm:pt modelId="{D31A7FCB-9AA2-4048-8872-1858CE06B44E}" type="sibTrans" cxnId="{BD54EFFE-6F91-4834-8439-A7C5060BABF0}">
      <dgm:prSet/>
      <dgm:spPr/>
      <dgm:t>
        <a:bodyPr/>
        <a:lstStyle/>
        <a:p>
          <a:endParaRPr lang="pl-PL"/>
        </a:p>
      </dgm:t>
    </dgm:pt>
    <dgm:pt modelId="{F49816BB-2174-4551-B7F6-F457D0C66D8A}">
      <dgm:prSet phldrT="[Tekst]"/>
      <dgm:spPr/>
      <dgm:t>
        <a:bodyPr/>
        <a:lstStyle/>
        <a:p>
          <a:r>
            <a:rPr lang="pl-PL" dirty="0"/>
            <a:t>Organizacje pozarządowe</a:t>
          </a:r>
        </a:p>
      </dgm:t>
    </dgm:pt>
    <dgm:pt modelId="{E6B0E623-EED2-4A0E-BF5F-03D91B4B852C}" type="parTrans" cxnId="{C58D51B8-E253-4C6A-BD10-E89E4BD0F0D3}">
      <dgm:prSet/>
      <dgm:spPr/>
      <dgm:t>
        <a:bodyPr/>
        <a:lstStyle/>
        <a:p>
          <a:endParaRPr lang="pl-PL"/>
        </a:p>
      </dgm:t>
    </dgm:pt>
    <dgm:pt modelId="{96A9BF50-E35E-42C6-B7EC-0CBDD94B2EF0}" type="sibTrans" cxnId="{C58D51B8-E253-4C6A-BD10-E89E4BD0F0D3}">
      <dgm:prSet/>
      <dgm:spPr/>
      <dgm:t>
        <a:bodyPr/>
        <a:lstStyle/>
        <a:p>
          <a:endParaRPr lang="pl-PL"/>
        </a:p>
      </dgm:t>
    </dgm:pt>
    <dgm:pt modelId="{3AB6951C-E58D-41DD-BE18-04EFA01DDE29}" type="pres">
      <dgm:prSet presAssocID="{EDE181D6-964A-4EB0-B290-9ED45245471B}" presName="Name0" presStyleCnt="0">
        <dgm:presLayoutVars>
          <dgm:chMax val="1"/>
          <dgm:dir/>
          <dgm:animLvl val="ctr"/>
          <dgm:resizeHandles val="exact"/>
        </dgm:presLayoutVars>
      </dgm:prSet>
      <dgm:spPr/>
      <dgm:t>
        <a:bodyPr/>
        <a:lstStyle/>
        <a:p>
          <a:endParaRPr lang="pl-PL"/>
        </a:p>
      </dgm:t>
    </dgm:pt>
    <dgm:pt modelId="{FB9B57EE-0D9B-4BB8-BF3E-AB3C103D2D41}" type="pres">
      <dgm:prSet presAssocID="{ACC40CF9-7B72-4863-BF40-24BCCE3A3403}" presName="centerShape" presStyleLbl="node0" presStyleIdx="0" presStyleCnt="1"/>
      <dgm:spPr/>
      <dgm:t>
        <a:bodyPr/>
        <a:lstStyle/>
        <a:p>
          <a:endParaRPr lang="pl-PL"/>
        </a:p>
      </dgm:t>
    </dgm:pt>
    <dgm:pt modelId="{19808D78-0FF9-4E3B-B4F4-8D81714226F2}" type="pres">
      <dgm:prSet presAssocID="{F21243D7-E1A9-4C12-9F64-4F4BA24BF33A}" presName="node" presStyleLbl="node1" presStyleIdx="0" presStyleCnt="4">
        <dgm:presLayoutVars>
          <dgm:bulletEnabled val="1"/>
        </dgm:presLayoutVars>
      </dgm:prSet>
      <dgm:spPr/>
      <dgm:t>
        <a:bodyPr/>
        <a:lstStyle/>
        <a:p>
          <a:endParaRPr lang="pl-PL"/>
        </a:p>
      </dgm:t>
    </dgm:pt>
    <dgm:pt modelId="{BAC8F353-0E9A-491B-B212-F0E371F7101B}" type="pres">
      <dgm:prSet presAssocID="{F21243D7-E1A9-4C12-9F64-4F4BA24BF33A}" presName="dummy" presStyleCnt="0"/>
      <dgm:spPr/>
    </dgm:pt>
    <dgm:pt modelId="{F46645D9-9720-4D61-AE81-C3385D661CE3}" type="pres">
      <dgm:prSet presAssocID="{36B69097-2579-4C47-81DE-31110589AE42}" presName="sibTrans" presStyleLbl="sibTrans2D1" presStyleIdx="0" presStyleCnt="4"/>
      <dgm:spPr/>
      <dgm:t>
        <a:bodyPr/>
        <a:lstStyle/>
        <a:p>
          <a:endParaRPr lang="pl-PL"/>
        </a:p>
      </dgm:t>
    </dgm:pt>
    <dgm:pt modelId="{C7FF822B-0F54-4D40-AB15-3753961C72BB}" type="pres">
      <dgm:prSet presAssocID="{FEE8F0FF-BFD0-47A2-AD16-BD41E73577BB}" presName="node" presStyleLbl="node1" presStyleIdx="1" presStyleCnt="4">
        <dgm:presLayoutVars>
          <dgm:bulletEnabled val="1"/>
        </dgm:presLayoutVars>
      </dgm:prSet>
      <dgm:spPr/>
      <dgm:t>
        <a:bodyPr/>
        <a:lstStyle/>
        <a:p>
          <a:endParaRPr lang="pl-PL"/>
        </a:p>
      </dgm:t>
    </dgm:pt>
    <dgm:pt modelId="{694A235E-0630-45F6-89AF-8CCC74B808FB}" type="pres">
      <dgm:prSet presAssocID="{FEE8F0FF-BFD0-47A2-AD16-BD41E73577BB}" presName="dummy" presStyleCnt="0"/>
      <dgm:spPr/>
    </dgm:pt>
    <dgm:pt modelId="{2D37A0FB-4FBD-4C9D-9A0D-31FC41E5053E}" type="pres">
      <dgm:prSet presAssocID="{DBD7F7CA-B6CA-4465-84FD-2F8CE1692A90}" presName="sibTrans" presStyleLbl="sibTrans2D1" presStyleIdx="1" presStyleCnt="4"/>
      <dgm:spPr/>
      <dgm:t>
        <a:bodyPr/>
        <a:lstStyle/>
        <a:p>
          <a:endParaRPr lang="pl-PL"/>
        </a:p>
      </dgm:t>
    </dgm:pt>
    <dgm:pt modelId="{EE76781E-0F45-4EC5-A3E7-5DBB44B29BC4}" type="pres">
      <dgm:prSet presAssocID="{222C7D63-3506-4417-B657-EC4267D3705E}" presName="node" presStyleLbl="node1" presStyleIdx="2" presStyleCnt="4">
        <dgm:presLayoutVars>
          <dgm:bulletEnabled val="1"/>
        </dgm:presLayoutVars>
      </dgm:prSet>
      <dgm:spPr/>
      <dgm:t>
        <a:bodyPr/>
        <a:lstStyle/>
        <a:p>
          <a:endParaRPr lang="pl-PL"/>
        </a:p>
      </dgm:t>
    </dgm:pt>
    <dgm:pt modelId="{3D7F2ACD-5797-4FA2-9A2D-B31788D1E4D1}" type="pres">
      <dgm:prSet presAssocID="{222C7D63-3506-4417-B657-EC4267D3705E}" presName="dummy" presStyleCnt="0"/>
      <dgm:spPr/>
    </dgm:pt>
    <dgm:pt modelId="{6B4636F4-B9E4-4C3D-A6E7-2C73EA8BD8D7}" type="pres">
      <dgm:prSet presAssocID="{D31A7FCB-9AA2-4048-8872-1858CE06B44E}" presName="sibTrans" presStyleLbl="sibTrans2D1" presStyleIdx="2" presStyleCnt="4"/>
      <dgm:spPr/>
      <dgm:t>
        <a:bodyPr/>
        <a:lstStyle/>
        <a:p>
          <a:endParaRPr lang="pl-PL"/>
        </a:p>
      </dgm:t>
    </dgm:pt>
    <dgm:pt modelId="{022B1820-AEB6-4668-9A4C-52A7B6C42F72}" type="pres">
      <dgm:prSet presAssocID="{F49816BB-2174-4551-B7F6-F457D0C66D8A}" presName="node" presStyleLbl="node1" presStyleIdx="3" presStyleCnt="4">
        <dgm:presLayoutVars>
          <dgm:bulletEnabled val="1"/>
        </dgm:presLayoutVars>
      </dgm:prSet>
      <dgm:spPr/>
      <dgm:t>
        <a:bodyPr/>
        <a:lstStyle/>
        <a:p>
          <a:endParaRPr lang="pl-PL"/>
        </a:p>
      </dgm:t>
    </dgm:pt>
    <dgm:pt modelId="{90303334-D5D3-4A70-968B-86B82A9C7714}" type="pres">
      <dgm:prSet presAssocID="{F49816BB-2174-4551-B7F6-F457D0C66D8A}" presName="dummy" presStyleCnt="0"/>
      <dgm:spPr/>
    </dgm:pt>
    <dgm:pt modelId="{F672559F-B663-4B9D-B9BD-7A090C11AFD2}" type="pres">
      <dgm:prSet presAssocID="{96A9BF50-E35E-42C6-B7EC-0CBDD94B2EF0}" presName="sibTrans" presStyleLbl="sibTrans2D1" presStyleIdx="3" presStyleCnt="4"/>
      <dgm:spPr/>
      <dgm:t>
        <a:bodyPr/>
        <a:lstStyle/>
        <a:p>
          <a:endParaRPr lang="pl-PL"/>
        </a:p>
      </dgm:t>
    </dgm:pt>
  </dgm:ptLst>
  <dgm:cxnLst>
    <dgm:cxn modelId="{29F90BAD-FF5C-40BA-8DC4-C075E3D9E2AC}" type="presOf" srcId="{EDE181D6-964A-4EB0-B290-9ED45245471B}" destId="{3AB6951C-E58D-41DD-BE18-04EFA01DDE29}" srcOrd="0" destOrd="0" presId="urn:microsoft.com/office/officeart/2005/8/layout/radial6"/>
    <dgm:cxn modelId="{D327BE9A-E5BA-4BF5-B947-78CA16499EAD}" type="presOf" srcId="{DBD7F7CA-B6CA-4465-84FD-2F8CE1692A90}" destId="{2D37A0FB-4FBD-4C9D-9A0D-31FC41E5053E}" srcOrd="0" destOrd="0" presId="urn:microsoft.com/office/officeart/2005/8/layout/radial6"/>
    <dgm:cxn modelId="{95B8A5AF-EB33-4F9B-823A-2497E8DAF23D}" type="presOf" srcId="{FEE8F0FF-BFD0-47A2-AD16-BD41E73577BB}" destId="{C7FF822B-0F54-4D40-AB15-3753961C72BB}" srcOrd="0" destOrd="0" presId="urn:microsoft.com/office/officeart/2005/8/layout/radial6"/>
    <dgm:cxn modelId="{86D2FEB8-5610-45D1-B520-B76CAF0D46F6}" type="presOf" srcId="{F21243D7-E1A9-4C12-9F64-4F4BA24BF33A}" destId="{19808D78-0FF9-4E3B-B4F4-8D81714226F2}" srcOrd="0" destOrd="0" presId="urn:microsoft.com/office/officeart/2005/8/layout/radial6"/>
    <dgm:cxn modelId="{F22C35BF-1277-4F01-9B32-A19495866E05}" type="presOf" srcId="{ACC40CF9-7B72-4863-BF40-24BCCE3A3403}" destId="{FB9B57EE-0D9B-4BB8-BF3E-AB3C103D2D41}" srcOrd="0" destOrd="0" presId="urn:microsoft.com/office/officeart/2005/8/layout/radial6"/>
    <dgm:cxn modelId="{2138B85E-046E-4188-9A71-4DE99BCE8226}" srcId="{EDE181D6-964A-4EB0-B290-9ED45245471B}" destId="{ACC40CF9-7B72-4863-BF40-24BCCE3A3403}" srcOrd="0" destOrd="0" parTransId="{A21DB792-90E5-4DA4-9B68-565AE1DFF71D}" sibTransId="{98424F00-BA07-4573-AD72-844BFB537542}"/>
    <dgm:cxn modelId="{7B3427AD-14E9-4880-B03B-A94548888FBB}" type="presOf" srcId="{36B69097-2579-4C47-81DE-31110589AE42}" destId="{F46645D9-9720-4D61-AE81-C3385D661CE3}" srcOrd="0" destOrd="0" presId="urn:microsoft.com/office/officeart/2005/8/layout/radial6"/>
    <dgm:cxn modelId="{62D982CC-811B-49DE-9D20-88D9B5BC78CF}" type="presOf" srcId="{F49816BB-2174-4551-B7F6-F457D0C66D8A}" destId="{022B1820-AEB6-4668-9A4C-52A7B6C42F72}" srcOrd="0" destOrd="0" presId="urn:microsoft.com/office/officeart/2005/8/layout/radial6"/>
    <dgm:cxn modelId="{50DA8C18-BB5A-4672-81CD-A6DC08DD858F}" srcId="{ACC40CF9-7B72-4863-BF40-24BCCE3A3403}" destId="{FEE8F0FF-BFD0-47A2-AD16-BD41E73577BB}" srcOrd="1" destOrd="0" parTransId="{8055EDD2-1585-4034-ABFF-87C86F77FB85}" sibTransId="{DBD7F7CA-B6CA-4465-84FD-2F8CE1692A90}"/>
    <dgm:cxn modelId="{0984EAE3-BC08-48B6-AA20-4921BFA47B4B}" type="presOf" srcId="{D31A7FCB-9AA2-4048-8872-1858CE06B44E}" destId="{6B4636F4-B9E4-4C3D-A6E7-2C73EA8BD8D7}" srcOrd="0" destOrd="0" presId="urn:microsoft.com/office/officeart/2005/8/layout/radial6"/>
    <dgm:cxn modelId="{C58D51B8-E253-4C6A-BD10-E89E4BD0F0D3}" srcId="{ACC40CF9-7B72-4863-BF40-24BCCE3A3403}" destId="{F49816BB-2174-4551-B7F6-F457D0C66D8A}" srcOrd="3" destOrd="0" parTransId="{E6B0E623-EED2-4A0E-BF5F-03D91B4B852C}" sibTransId="{96A9BF50-E35E-42C6-B7EC-0CBDD94B2EF0}"/>
    <dgm:cxn modelId="{2399F5D3-5722-4AED-AD60-DF9F37B16878}" srcId="{ACC40CF9-7B72-4863-BF40-24BCCE3A3403}" destId="{F21243D7-E1A9-4C12-9F64-4F4BA24BF33A}" srcOrd="0" destOrd="0" parTransId="{2959C2C8-8D27-45C7-B9FB-CE33CC0FA302}" sibTransId="{36B69097-2579-4C47-81DE-31110589AE42}"/>
    <dgm:cxn modelId="{DF338B2F-2974-4B5E-9099-62F97D96602E}" type="presOf" srcId="{96A9BF50-E35E-42C6-B7EC-0CBDD94B2EF0}" destId="{F672559F-B663-4B9D-B9BD-7A090C11AFD2}" srcOrd="0" destOrd="0" presId="urn:microsoft.com/office/officeart/2005/8/layout/radial6"/>
    <dgm:cxn modelId="{BD54EFFE-6F91-4834-8439-A7C5060BABF0}" srcId="{ACC40CF9-7B72-4863-BF40-24BCCE3A3403}" destId="{222C7D63-3506-4417-B657-EC4267D3705E}" srcOrd="2" destOrd="0" parTransId="{DE966037-85A3-4E26-B008-76C850ED78FC}" sibTransId="{D31A7FCB-9AA2-4048-8872-1858CE06B44E}"/>
    <dgm:cxn modelId="{BD680447-A766-48BF-BE89-0830D82C091D}" type="presOf" srcId="{222C7D63-3506-4417-B657-EC4267D3705E}" destId="{EE76781E-0F45-4EC5-A3E7-5DBB44B29BC4}" srcOrd="0" destOrd="0" presId="urn:microsoft.com/office/officeart/2005/8/layout/radial6"/>
    <dgm:cxn modelId="{A8668F36-9E14-444F-8619-C5FB5AAEA3B4}" type="presParOf" srcId="{3AB6951C-E58D-41DD-BE18-04EFA01DDE29}" destId="{FB9B57EE-0D9B-4BB8-BF3E-AB3C103D2D41}" srcOrd="0" destOrd="0" presId="urn:microsoft.com/office/officeart/2005/8/layout/radial6"/>
    <dgm:cxn modelId="{863644EB-887C-4AF0-8B8B-CA528030D2FB}" type="presParOf" srcId="{3AB6951C-E58D-41DD-BE18-04EFA01DDE29}" destId="{19808D78-0FF9-4E3B-B4F4-8D81714226F2}" srcOrd="1" destOrd="0" presId="urn:microsoft.com/office/officeart/2005/8/layout/radial6"/>
    <dgm:cxn modelId="{AF67BAD7-1E19-424C-B9F0-0176CA28B782}" type="presParOf" srcId="{3AB6951C-E58D-41DD-BE18-04EFA01DDE29}" destId="{BAC8F353-0E9A-491B-B212-F0E371F7101B}" srcOrd="2" destOrd="0" presId="urn:microsoft.com/office/officeart/2005/8/layout/radial6"/>
    <dgm:cxn modelId="{BAF5197D-F9BD-4E8E-A452-5F032FBC3D1F}" type="presParOf" srcId="{3AB6951C-E58D-41DD-BE18-04EFA01DDE29}" destId="{F46645D9-9720-4D61-AE81-C3385D661CE3}" srcOrd="3" destOrd="0" presId="urn:microsoft.com/office/officeart/2005/8/layout/radial6"/>
    <dgm:cxn modelId="{BB74897D-2EBB-41CF-8DA3-53E744BE5B4D}" type="presParOf" srcId="{3AB6951C-E58D-41DD-BE18-04EFA01DDE29}" destId="{C7FF822B-0F54-4D40-AB15-3753961C72BB}" srcOrd="4" destOrd="0" presId="urn:microsoft.com/office/officeart/2005/8/layout/radial6"/>
    <dgm:cxn modelId="{EDEFC9BA-56B9-46C3-B104-D77B0A437EED}" type="presParOf" srcId="{3AB6951C-E58D-41DD-BE18-04EFA01DDE29}" destId="{694A235E-0630-45F6-89AF-8CCC74B808FB}" srcOrd="5" destOrd="0" presId="urn:microsoft.com/office/officeart/2005/8/layout/radial6"/>
    <dgm:cxn modelId="{11B4052D-9FB0-4225-B900-854C281B7647}" type="presParOf" srcId="{3AB6951C-E58D-41DD-BE18-04EFA01DDE29}" destId="{2D37A0FB-4FBD-4C9D-9A0D-31FC41E5053E}" srcOrd="6" destOrd="0" presId="urn:microsoft.com/office/officeart/2005/8/layout/radial6"/>
    <dgm:cxn modelId="{9CBD956A-59B5-40D6-9A87-C5F639289F7F}" type="presParOf" srcId="{3AB6951C-E58D-41DD-BE18-04EFA01DDE29}" destId="{EE76781E-0F45-4EC5-A3E7-5DBB44B29BC4}" srcOrd="7" destOrd="0" presId="urn:microsoft.com/office/officeart/2005/8/layout/radial6"/>
    <dgm:cxn modelId="{7B21E9D6-BDFC-4A28-B076-0F07E36BCAF7}" type="presParOf" srcId="{3AB6951C-E58D-41DD-BE18-04EFA01DDE29}" destId="{3D7F2ACD-5797-4FA2-9A2D-B31788D1E4D1}" srcOrd="8" destOrd="0" presId="urn:microsoft.com/office/officeart/2005/8/layout/radial6"/>
    <dgm:cxn modelId="{8BBE2E4A-8A3E-4BA3-A0C6-E75C1440FA1E}" type="presParOf" srcId="{3AB6951C-E58D-41DD-BE18-04EFA01DDE29}" destId="{6B4636F4-B9E4-4C3D-A6E7-2C73EA8BD8D7}" srcOrd="9" destOrd="0" presId="urn:microsoft.com/office/officeart/2005/8/layout/radial6"/>
    <dgm:cxn modelId="{06629041-B321-402A-B3E3-7EFBB6C84AEA}" type="presParOf" srcId="{3AB6951C-E58D-41DD-BE18-04EFA01DDE29}" destId="{022B1820-AEB6-4668-9A4C-52A7B6C42F72}" srcOrd="10" destOrd="0" presId="urn:microsoft.com/office/officeart/2005/8/layout/radial6"/>
    <dgm:cxn modelId="{B4FFE4D0-4265-41F6-A725-66F3AA29B40E}" type="presParOf" srcId="{3AB6951C-E58D-41DD-BE18-04EFA01DDE29}" destId="{90303334-D5D3-4A70-968B-86B82A9C7714}" srcOrd="11" destOrd="0" presId="urn:microsoft.com/office/officeart/2005/8/layout/radial6"/>
    <dgm:cxn modelId="{0A0E9746-5891-456C-9484-8ECABE57860A}" type="presParOf" srcId="{3AB6951C-E58D-41DD-BE18-04EFA01DDE29}" destId="{F672559F-B663-4B9D-B9BD-7A090C11AFD2}"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80090C-81DC-4144-9D4A-C95CD75717FE}" type="doc">
      <dgm:prSet loTypeId="urn:microsoft.com/office/officeart/2005/8/layout/pyramid2" loCatId="pyramid" qsTypeId="urn:microsoft.com/office/officeart/2005/8/quickstyle/simple5" qsCatId="simple" csTypeId="urn:microsoft.com/office/officeart/2005/8/colors/accent1_2" csCatId="accent1" phldr="1"/>
      <dgm:spPr/>
      <dgm:t>
        <a:bodyPr/>
        <a:lstStyle/>
        <a:p>
          <a:endParaRPr lang="pl-PL"/>
        </a:p>
      </dgm:t>
    </dgm:pt>
    <dgm:pt modelId="{45C1D4CB-5D3C-4F0F-B23F-92237174CF37}">
      <dgm:prSet phldrT="[Tekst]"/>
      <dgm:spPr/>
      <dgm:t>
        <a:bodyPr/>
        <a:lstStyle/>
        <a:p>
          <a:r>
            <a:rPr lang="pl-PL" b="1" dirty="0">
              <a:latin typeface="Times New Roman" panose="02020603050405020304" pitchFamily="18" charset="0"/>
              <a:cs typeface="Times New Roman" panose="02020603050405020304" pitchFamily="18" charset="0"/>
            </a:rPr>
            <a:t>Zapewnienie dostępu do wsparcia i pomocy osobistej</a:t>
          </a:r>
        </a:p>
      </dgm:t>
    </dgm:pt>
    <dgm:pt modelId="{9B917C6B-069C-4069-831C-C6FA3FC1653F}" type="parTrans" cxnId="{946F4CD5-2B2D-41D6-8DA5-C5DEF4C8835D}">
      <dgm:prSet/>
      <dgm:spPr/>
      <dgm:t>
        <a:bodyPr/>
        <a:lstStyle/>
        <a:p>
          <a:endParaRPr lang="pl-PL"/>
        </a:p>
      </dgm:t>
    </dgm:pt>
    <dgm:pt modelId="{D552182B-DC7B-4E99-9C97-8F770C83B403}" type="sibTrans" cxnId="{946F4CD5-2B2D-41D6-8DA5-C5DEF4C8835D}">
      <dgm:prSet/>
      <dgm:spPr/>
      <dgm:t>
        <a:bodyPr/>
        <a:lstStyle/>
        <a:p>
          <a:endParaRPr lang="pl-PL"/>
        </a:p>
      </dgm:t>
    </dgm:pt>
    <dgm:pt modelId="{F766F96F-AD7D-4B58-9180-7A951F5AC6E6}">
      <dgm:prSet/>
      <dgm:spPr/>
      <dgm:t>
        <a:bodyPr/>
        <a:lstStyle/>
        <a:p>
          <a:r>
            <a:rPr lang="pl-PL" b="1">
              <a:latin typeface="Times New Roman" panose="02020603050405020304" pitchFamily="18" charset="0"/>
              <a:cs typeface="Times New Roman" panose="02020603050405020304" pitchFamily="18" charset="0"/>
            </a:rPr>
            <a:t>Bezpieczeństwo obrotu prawno – finansowego </a:t>
          </a:r>
          <a:endParaRPr lang="pl-PL"/>
        </a:p>
      </dgm:t>
    </dgm:pt>
    <dgm:pt modelId="{A50DDC64-A890-4CFD-8B33-2FE3E72DEEB4}" type="parTrans" cxnId="{0F96895B-E1B0-460C-853A-61C98B5E7D17}">
      <dgm:prSet/>
      <dgm:spPr/>
      <dgm:t>
        <a:bodyPr/>
        <a:lstStyle/>
        <a:p>
          <a:endParaRPr lang="pl-PL"/>
        </a:p>
      </dgm:t>
    </dgm:pt>
    <dgm:pt modelId="{52C966E4-93ED-436E-90E0-8FF356FCC55F}" type="sibTrans" cxnId="{0F96895B-E1B0-460C-853A-61C98B5E7D17}">
      <dgm:prSet/>
      <dgm:spPr/>
      <dgm:t>
        <a:bodyPr/>
        <a:lstStyle/>
        <a:p>
          <a:endParaRPr lang="pl-PL"/>
        </a:p>
      </dgm:t>
    </dgm:pt>
    <dgm:pt modelId="{0E3CB8F2-3C8D-4D6B-B62F-31D5F2904B2A}">
      <dgm:prSet/>
      <dgm:spPr/>
      <dgm:t>
        <a:bodyPr/>
        <a:lstStyle/>
        <a:p>
          <a:r>
            <a:rPr lang="pl-PL" b="1" dirty="0">
              <a:latin typeface="Times New Roman" panose="02020603050405020304" pitchFamily="18" charset="0"/>
              <a:cs typeface="Times New Roman" panose="02020603050405020304" pitchFamily="18" charset="0"/>
            </a:rPr>
            <a:t>Prawne ramy dla zawierania i wykonywania porozumień w sprawie wsparcia w podejmowaniu decyzji, które dotąd nie są uregulowane</a:t>
          </a:r>
        </a:p>
      </dgm:t>
    </dgm:pt>
    <dgm:pt modelId="{3286ACB2-D13B-4C83-96A0-3EF877BB540B}" type="parTrans" cxnId="{10B8B4C8-4A95-4B7E-A435-1939AE9E38A0}">
      <dgm:prSet/>
      <dgm:spPr/>
      <dgm:t>
        <a:bodyPr/>
        <a:lstStyle/>
        <a:p>
          <a:endParaRPr lang="pl-PL"/>
        </a:p>
      </dgm:t>
    </dgm:pt>
    <dgm:pt modelId="{062BB582-53BD-47BB-9962-950955F26E40}" type="sibTrans" cxnId="{10B8B4C8-4A95-4B7E-A435-1939AE9E38A0}">
      <dgm:prSet/>
      <dgm:spPr/>
      <dgm:t>
        <a:bodyPr/>
        <a:lstStyle/>
        <a:p>
          <a:endParaRPr lang="pl-PL"/>
        </a:p>
      </dgm:t>
    </dgm:pt>
    <dgm:pt modelId="{06629480-E245-4301-8F1E-306AF47F0349}">
      <dgm:prSet/>
      <dgm:spPr/>
      <dgm:t>
        <a:bodyPr/>
        <a:lstStyle/>
        <a:p>
          <a:r>
            <a:rPr lang="pl-PL" b="1">
              <a:latin typeface="Times New Roman" panose="02020603050405020304" pitchFamily="18" charset="0"/>
              <a:cs typeface="Times New Roman" panose="02020603050405020304" pitchFamily="18" charset="0"/>
            </a:rPr>
            <a:t>Zakres potrzebnego wsparcia oraz jego formę powinna określać sama osoba stojąca przez koniecznością podjęcia decyzji</a:t>
          </a:r>
          <a:endParaRPr lang="pl-PL" dirty="0">
            <a:latin typeface="Times New Roman" panose="02020603050405020304" pitchFamily="18" charset="0"/>
            <a:cs typeface="Times New Roman" panose="02020603050405020304" pitchFamily="18" charset="0"/>
          </a:endParaRPr>
        </a:p>
      </dgm:t>
    </dgm:pt>
    <dgm:pt modelId="{23A12D20-AF98-4A68-AF4F-90DC921FC4AB}" type="parTrans" cxnId="{AE570028-6836-4EFA-8F10-B1E5A1C2E944}">
      <dgm:prSet/>
      <dgm:spPr/>
      <dgm:t>
        <a:bodyPr/>
        <a:lstStyle/>
        <a:p>
          <a:endParaRPr lang="pl-PL"/>
        </a:p>
      </dgm:t>
    </dgm:pt>
    <dgm:pt modelId="{462152D3-CB8D-44E7-89AD-5CC7E09019C7}" type="sibTrans" cxnId="{AE570028-6836-4EFA-8F10-B1E5A1C2E944}">
      <dgm:prSet/>
      <dgm:spPr/>
      <dgm:t>
        <a:bodyPr/>
        <a:lstStyle/>
        <a:p>
          <a:endParaRPr lang="pl-PL"/>
        </a:p>
      </dgm:t>
    </dgm:pt>
    <dgm:pt modelId="{61B6A8EE-556D-4957-8A4B-EE2FC0ADD52D}" type="pres">
      <dgm:prSet presAssocID="{2F80090C-81DC-4144-9D4A-C95CD75717FE}" presName="compositeShape" presStyleCnt="0">
        <dgm:presLayoutVars>
          <dgm:dir/>
          <dgm:resizeHandles/>
        </dgm:presLayoutVars>
      </dgm:prSet>
      <dgm:spPr/>
      <dgm:t>
        <a:bodyPr/>
        <a:lstStyle/>
        <a:p>
          <a:endParaRPr lang="pl-PL"/>
        </a:p>
      </dgm:t>
    </dgm:pt>
    <dgm:pt modelId="{8459D71B-43B1-4154-B8CF-84CF445C7E53}" type="pres">
      <dgm:prSet presAssocID="{2F80090C-81DC-4144-9D4A-C95CD75717FE}" presName="pyramid" presStyleLbl="node1" presStyleIdx="0" presStyleCnt="1"/>
      <dgm:spPr/>
    </dgm:pt>
    <dgm:pt modelId="{842C8FEA-CF09-47C8-B758-54290B0631B9}" type="pres">
      <dgm:prSet presAssocID="{2F80090C-81DC-4144-9D4A-C95CD75717FE}" presName="theList" presStyleCnt="0"/>
      <dgm:spPr/>
    </dgm:pt>
    <dgm:pt modelId="{130ECA8E-40A2-4EDB-85AD-CCE85FCF4CB0}" type="pres">
      <dgm:prSet presAssocID="{0E3CB8F2-3C8D-4D6B-B62F-31D5F2904B2A}" presName="aNode" presStyleLbl="fgAcc1" presStyleIdx="0" presStyleCnt="4" custScaleX="107692" custLinFactY="-22720" custLinFactNeighborX="-97761" custLinFactNeighborY="-100000">
        <dgm:presLayoutVars>
          <dgm:bulletEnabled val="1"/>
        </dgm:presLayoutVars>
      </dgm:prSet>
      <dgm:spPr/>
      <dgm:t>
        <a:bodyPr/>
        <a:lstStyle/>
        <a:p>
          <a:endParaRPr lang="pl-PL"/>
        </a:p>
      </dgm:t>
    </dgm:pt>
    <dgm:pt modelId="{78B9DFBC-99A0-4DA4-BFE0-C57807AEBE60}" type="pres">
      <dgm:prSet presAssocID="{0E3CB8F2-3C8D-4D6B-B62F-31D5F2904B2A}" presName="aSpace" presStyleCnt="0"/>
      <dgm:spPr/>
    </dgm:pt>
    <dgm:pt modelId="{F0E97438-4B2A-427C-9C03-7C2C13EAEF90}" type="pres">
      <dgm:prSet presAssocID="{F766F96F-AD7D-4B58-9180-7A951F5AC6E6}" presName="aNode" presStyleLbl="fgAcc1" presStyleIdx="1" presStyleCnt="4">
        <dgm:presLayoutVars>
          <dgm:bulletEnabled val="1"/>
        </dgm:presLayoutVars>
      </dgm:prSet>
      <dgm:spPr/>
      <dgm:t>
        <a:bodyPr/>
        <a:lstStyle/>
        <a:p>
          <a:endParaRPr lang="pl-PL"/>
        </a:p>
      </dgm:t>
    </dgm:pt>
    <dgm:pt modelId="{C25C07AE-8260-4960-A538-E39CE2D34554}" type="pres">
      <dgm:prSet presAssocID="{F766F96F-AD7D-4B58-9180-7A951F5AC6E6}" presName="aSpace" presStyleCnt="0"/>
      <dgm:spPr/>
    </dgm:pt>
    <dgm:pt modelId="{6A98E279-CD45-4965-AFD1-981573F96268}" type="pres">
      <dgm:prSet presAssocID="{45C1D4CB-5D3C-4F0F-B23F-92237174CF37}" presName="aNode" presStyleLbl="fgAcc1" presStyleIdx="2" presStyleCnt="4">
        <dgm:presLayoutVars>
          <dgm:bulletEnabled val="1"/>
        </dgm:presLayoutVars>
      </dgm:prSet>
      <dgm:spPr/>
      <dgm:t>
        <a:bodyPr/>
        <a:lstStyle/>
        <a:p>
          <a:endParaRPr lang="pl-PL"/>
        </a:p>
      </dgm:t>
    </dgm:pt>
    <dgm:pt modelId="{25C10957-509C-4664-8086-897AE1E69BF2}" type="pres">
      <dgm:prSet presAssocID="{45C1D4CB-5D3C-4F0F-B23F-92237174CF37}" presName="aSpace" presStyleCnt="0"/>
      <dgm:spPr/>
    </dgm:pt>
    <dgm:pt modelId="{44066E80-ED96-4E4E-8509-1F59D237F32F}" type="pres">
      <dgm:prSet presAssocID="{06629480-E245-4301-8F1E-306AF47F0349}" presName="aNode" presStyleLbl="fgAcc1" presStyleIdx="3" presStyleCnt="4">
        <dgm:presLayoutVars>
          <dgm:bulletEnabled val="1"/>
        </dgm:presLayoutVars>
      </dgm:prSet>
      <dgm:spPr/>
      <dgm:t>
        <a:bodyPr/>
        <a:lstStyle/>
        <a:p>
          <a:endParaRPr lang="pl-PL"/>
        </a:p>
      </dgm:t>
    </dgm:pt>
    <dgm:pt modelId="{AC670A58-2E00-4F5C-99A1-7EBCBB9AF801}" type="pres">
      <dgm:prSet presAssocID="{06629480-E245-4301-8F1E-306AF47F0349}" presName="aSpace" presStyleCnt="0"/>
      <dgm:spPr/>
    </dgm:pt>
  </dgm:ptLst>
  <dgm:cxnLst>
    <dgm:cxn modelId="{946F4CD5-2B2D-41D6-8DA5-C5DEF4C8835D}" srcId="{2F80090C-81DC-4144-9D4A-C95CD75717FE}" destId="{45C1D4CB-5D3C-4F0F-B23F-92237174CF37}" srcOrd="2" destOrd="0" parTransId="{9B917C6B-069C-4069-831C-C6FA3FC1653F}" sibTransId="{D552182B-DC7B-4E99-9C97-8F770C83B403}"/>
    <dgm:cxn modelId="{8EF70989-191F-47F9-B4F5-DF416E3F5EEB}" type="presOf" srcId="{2F80090C-81DC-4144-9D4A-C95CD75717FE}" destId="{61B6A8EE-556D-4957-8A4B-EE2FC0ADD52D}" srcOrd="0" destOrd="0" presId="urn:microsoft.com/office/officeart/2005/8/layout/pyramid2"/>
    <dgm:cxn modelId="{0F96895B-E1B0-460C-853A-61C98B5E7D17}" srcId="{2F80090C-81DC-4144-9D4A-C95CD75717FE}" destId="{F766F96F-AD7D-4B58-9180-7A951F5AC6E6}" srcOrd="1" destOrd="0" parTransId="{A50DDC64-A890-4CFD-8B33-2FE3E72DEEB4}" sibTransId="{52C966E4-93ED-436E-90E0-8FF356FCC55F}"/>
    <dgm:cxn modelId="{BFA56D78-9636-4B9C-B65B-419B32E8EA08}" type="presOf" srcId="{0E3CB8F2-3C8D-4D6B-B62F-31D5F2904B2A}" destId="{130ECA8E-40A2-4EDB-85AD-CCE85FCF4CB0}" srcOrd="0" destOrd="0" presId="urn:microsoft.com/office/officeart/2005/8/layout/pyramid2"/>
    <dgm:cxn modelId="{AE570028-6836-4EFA-8F10-B1E5A1C2E944}" srcId="{2F80090C-81DC-4144-9D4A-C95CD75717FE}" destId="{06629480-E245-4301-8F1E-306AF47F0349}" srcOrd="3" destOrd="0" parTransId="{23A12D20-AF98-4A68-AF4F-90DC921FC4AB}" sibTransId="{462152D3-CB8D-44E7-89AD-5CC7E09019C7}"/>
    <dgm:cxn modelId="{A8BBA01C-C8E3-4C10-80D3-7F5401247199}" type="presOf" srcId="{45C1D4CB-5D3C-4F0F-B23F-92237174CF37}" destId="{6A98E279-CD45-4965-AFD1-981573F96268}" srcOrd="0" destOrd="0" presId="urn:microsoft.com/office/officeart/2005/8/layout/pyramid2"/>
    <dgm:cxn modelId="{10B8B4C8-4A95-4B7E-A435-1939AE9E38A0}" srcId="{2F80090C-81DC-4144-9D4A-C95CD75717FE}" destId="{0E3CB8F2-3C8D-4D6B-B62F-31D5F2904B2A}" srcOrd="0" destOrd="0" parTransId="{3286ACB2-D13B-4C83-96A0-3EF877BB540B}" sibTransId="{062BB582-53BD-47BB-9962-950955F26E40}"/>
    <dgm:cxn modelId="{AD225BC9-4A33-4597-B61B-E444DE2426B6}" type="presOf" srcId="{06629480-E245-4301-8F1E-306AF47F0349}" destId="{44066E80-ED96-4E4E-8509-1F59D237F32F}" srcOrd="0" destOrd="0" presId="urn:microsoft.com/office/officeart/2005/8/layout/pyramid2"/>
    <dgm:cxn modelId="{90936420-5618-441F-BEE3-CC40E17B2A06}" type="presOf" srcId="{F766F96F-AD7D-4B58-9180-7A951F5AC6E6}" destId="{F0E97438-4B2A-427C-9C03-7C2C13EAEF90}" srcOrd="0" destOrd="0" presId="urn:microsoft.com/office/officeart/2005/8/layout/pyramid2"/>
    <dgm:cxn modelId="{2596EFFB-4D62-478F-AAB3-F2B2FAD3CBA1}" type="presParOf" srcId="{61B6A8EE-556D-4957-8A4B-EE2FC0ADD52D}" destId="{8459D71B-43B1-4154-B8CF-84CF445C7E53}" srcOrd="0" destOrd="0" presId="urn:microsoft.com/office/officeart/2005/8/layout/pyramid2"/>
    <dgm:cxn modelId="{A3DEABBD-5B3A-4EBA-8672-5F1ECCB9F2DB}" type="presParOf" srcId="{61B6A8EE-556D-4957-8A4B-EE2FC0ADD52D}" destId="{842C8FEA-CF09-47C8-B758-54290B0631B9}" srcOrd="1" destOrd="0" presId="urn:microsoft.com/office/officeart/2005/8/layout/pyramid2"/>
    <dgm:cxn modelId="{3424C279-6890-4EF5-8352-860BFBF25897}" type="presParOf" srcId="{842C8FEA-CF09-47C8-B758-54290B0631B9}" destId="{130ECA8E-40A2-4EDB-85AD-CCE85FCF4CB0}" srcOrd="0" destOrd="0" presId="urn:microsoft.com/office/officeart/2005/8/layout/pyramid2"/>
    <dgm:cxn modelId="{D0CFA514-A48A-47F9-AF83-ABDA3F2C99CF}" type="presParOf" srcId="{842C8FEA-CF09-47C8-B758-54290B0631B9}" destId="{78B9DFBC-99A0-4DA4-BFE0-C57807AEBE60}" srcOrd="1" destOrd="0" presId="urn:microsoft.com/office/officeart/2005/8/layout/pyramid2"/>
    <dgm:cxn modelId="{400E8832-D17A-457F-88CD-EE506D1A99E2}" type="presParOf" srcId="{842C8FEA-CF09-47C8-B758-54290B0631B9}" destId="{F0E97438-4B2A-427C-9C03-7C2C13EAEF90}" srcOrd="2" destOrd="0" presId="urn:microsoft.com/office/officeart/2005/8/layout/pyramid2"/>
    <dgm:cxn modelId="{91061D17-9014-475A-80F5-E2FB24936ACA}" type="presParOf" srcId="{842C8FEA-CF09-47C8-B758-54290B0631B9}" destId="{C25C07AE-8260-4960-A538-E39CE2D34554}" srcOrd="3" destOrd="0" presId="urn:microsoft.com/office/officeart/2005/8/layout/pyramid2"/>
    <dgm:cxn modelId="{861B70F4-25E6-4A14-BC95-C0B3A1A85E31}" type="presParOf" srcId="{842C8FEA-CF09-47C8-B758-54290B0631B9}" destId="{6A98E279-CD45-4965-AFD1-981573F96268}" srcOrd="4" destOrd="0" presId="urn:microsoft.com/office/officeart/2005/8/layout/pyramid2"/>
    <dgm:cxn modelId="{3CA5B543-C096-4C3A-82B6-B1A11219C5C3}" type="presParOf" srcId="{842C8FEA-CF09-47C8-B758-54290B0631B9}" destId="{25C10957-509C-4664-8086-897AE1E69BF2}" srcOrd="5" destOrd="0" presId="urn:microsoft.com/office/officeart/2005/8/layout/pyramid2"/>
    <dgm:cxn modelId="{96B3C45D-D45D-45D9-9F6F-105E34247524}" type="presParOf" srcId="{842C8FEA-CF09-47C8-B758-54290B0631B9}" destId="{44066E80-ED96-4E4E-8509-1F59D237F32F}" srcOrd="6" destOrd="0" presId="urn:microsoft.com/office/officeart/2005/8/layout/pyramid2"/>
    <dgm:cxn modelId="{A922D11A-201F-40B1-A074-689C6C62B14A}" type="presParOf" srcId="{842C8FEA-CF09-47C8-B758-54290B0631B9}" destId="{AC670A58-2E00-4F5C-99A1-7EBCBB9AF801}"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4069596-0E4B-4AA9-B34D-D7B156873868}" type="doc">
      <dgm:prSet loTypeId="urn:microsoft.com/office/officeart/2008/layout/HorizontalMultiLevelHierarchy" loCatId="hierarchy" qsTypeId="urn:microsoft.com/office/officeart/2005/8/quickstyle/simple4" qsCatId="simple" csTypeId="urn:microsoft.com/office/officeart/2005/8/colors/accent1_2" csCatId="accent1" phldr="1"/>
      <dgm:spPr/>
      <dgm:t>
        <a:bodyPr/>
        <a:lstStyle/>
        <a:p>
          <a:endParaRPr lang="pl-PL"/>
        </a:p>
      </dgm:t>
    </dgm:pt>
    <dgm:pt modelId="{B9C9BCE9-F115-4ECF-B30D-AD681E1B6024}">
      <dgm:prSet phldrT="[Tekst]"/>
      <dgm:spPr/>
      <dgm:t>
        <a:bodyPr/>
        <a:lstStyle/>
        <a:p>
          <a:r>
            <a:rPr lang="pl-PL" dirty="0"/>
            <a:t>Rola powołanych agencji</a:t>
          </a:r>
        </a:p>
      </dgm:t>
    </dgm:pt>
    <dgm:pt modelId="{0816B36D-3193-4C10-A953-618A3229003E}" type="parTrans" cxnId="{ADC6BDDB-014A-47E3-84BD-1C57F8D1F415}">
      <dgm:prSet/>
      <dgm:spPr/>
      <dgm:t>
        <a:bodyPr/>
        <a:lstStyle/>
        <a:p>
          <a:endParaRPr lang="pl-PL"/>
        </a:p>
      </dgm:t>
    </dgm:pt>
    <dgm:pt modelId="{11903041-5BDB-4CE4-97C2-C598D890D9C2}" type="sibTrans" cxnId="{ADC6BDDB-014A-47E3-84BD-1C57F8D1F415}">
      <dgm:prSet/>
      <dgm:spPr/>
      <dgm:t>
        <a:bodyPr/>
        <a:lstStyle/>
        <a:p>
          <a:endParaRPr lang="pl-PL"/>
        </a:p>
      </dgm:t>
    </dgm:pt>
    <dgm:pt modelId="{C583286C-13B0-4767-892C-49BB002E095A}">
      <dgm:prSet phldrT="[Tekst]"/>
      <dgm:spPr/>
      <dgm:t>
        <a:bodyPr/>
        <a:lstStyle/>
        <a:p>
          <a:r>
            <a:rPr lang="pl-PL" dirty="0"/>
            <a:t>Identyfikująca potrzeby osób z niepełnosprawnościami</a:t>
          </a:r>
        </a:p>
      </dgm:t>
    </dgm:pt>
    <dgm:pt modelId="{5B4D4417-83CF-4DED-9623-C3AA9AF88A91}" type="parTrans" cxnId="{0153F4AF-DD99-4AA8-9FAF-C2C3E96F8F06}">
      <dgm:prSet/>
      <dgm:spPr/>
      <dgm:t>
        <a:bodyPr/>
        <a:lstStyle/>
        <a:p>
          <a:endParaRPr lang="pl-PL"/>
        </a:p>
      </dgm:t>
    </dgm:pt>
    <dgm:pt modelId="{53AACB6D-FE94-4F12-A507-BDC741D29E22}" type="sibTrans" cxnId="{0153F4AF-DD99-4AA8-9FAF-C2C3E96F8F06}">
      <dgm:prSet/>
      <dgm:spPr/>
      <dgm:t>
        <a:bodyPr/>
        <a:lstStyle/>
        <a:p>
          <a:endParaRPr lang="pl-PL"/>
        </a:p>
      </dgm:t>
    </dgm:pt>
    <dgm:pt modelId="{9411254C-E4AE-44A9-8FC9-57A561364427}">
      <dgm:prSet phldrT="[Tekst]"/>
      <dgm:spPr/>
      <dgm:t>
        <a:bodyPr/>
        <a:lstStyle/>
        <a:p>
          <a:r>
            <a:rPr lang="pl-PL" dirty="0"/>
            <a:t>Monitorująca realizację działań w ramach systemu</a:t>
          </a:r>
        </a:p>
      </dgm:t>
    </dgm:pt>
    <dgm:pt modelId="{67025FD2-14C4-4A5A-8820-901C951365E4}" type="parTrans" cxnId="{F239896E-87CB-4484-80AA-36C7BED674EB}">
      <dgm:prSet/>
      <dgm:spPr/>
      <dgm:t>
        <a:bodyPr/>
        <a:lstStyle/>
        <a:p>
          <a:endParaRPr lang="pl-PL"/>
        </a:p>
      </dgm:t>
    </dgm:pt>
    <dgm:pt modelId="{F43C4BE6-2F41-4FFA-A807-BFFA7DC13C14}" type="sibTrans" cxnId="{F239896E-87CB-4484-80AA-36C7BED674EB}">
      <dgm:prSet/>
      <dgm:spPr/>
      <dgm:t>
        <a:bodyPr/>
        <a:lstStyle/>
        <a:p>
          <a:endParaRPr lang="pl-PL"/>
        </a:p>
      </dgm:t>
    </dgm:pt>
    <dgm:pt modelId="{3E30AB3F-E46E-4E5E-BDD4-C242D7E619D2}">
      <dgm:prSet phldrT="[Tekst]"/>
      <dgm:spPr/>
      <dgm:t>
        <a:bodyPr/>
        <a:lstStyle/>
        <a:p>
          <a:r>
            <a:rPr lang="pl-PL" dirty="0"/>
            <a:t>Usługi promocyjne i edukacyjne w zakresie procesu</a:t>
          </a:r>
        </a:p>
      </dgm:t>
    </dgm:pt>
    <dgm:pt modelId="{122A9422-D680-4929-A9AA-8E23B2CE5447}" type="parTrans" cxnId="{4618BA9F-ED6E-4D79-A61C-59E113DEA3E2}">
      <dgm:prSet/>
      <dgm:spPr/>
      <dgm:t>
        <a:bodyPr/>
        <a:lstStyle/>
        <a:p>
          <a:endParaRPr lang="pl-PL"/>
        </a:p>
      </dgm:t>
    </dgm:pt>
    <dgm:pt modelId="{9D023771-C81E-428A-9E5F-AD3CA746FC19}" type="sibTrans" cxnId="{4618BA9F-ED6E-4D79-A61C-59E113DEA3E2}">
      <dgm:prSet/>
      <dgm:spPr/>
      <dgm:t>
        <a:bodyPr/>
        <a:lstStyle/>
        <a:p>
          <a:endParaRPr lang="pl-PL"/>
        </a:p>
      </dgm:t>
    </dgm:pt>
    <dgm:pt modelId="{59FAFF4F-77CB-4E89-8A02-4AC4F2C027F0}" type="pres">
      <dgm:prSet presAssocID="{84069596-0E4B-4AA9-B34D-D7B156873868}" presName="Name0" presStyleCnt="0">
        <dgm:presLayoutVars>
          <dgm:chPref val="1"/>
          <dgm:dir/>
          <dgm:animOne val="branch"/>
          <dgm:animLvl val="lvl"/>
          <dgm:resizeHandles val="exact"/>
        </dgm:presLayoutVars>
      </dgm:prSet>
      <dgm:spPr/>
      <dgm:t>
        <a:bodyPr/>
        <a:lstStyle/>
        <a:p>
          <a:endParaRPr lang="pl-PL"/>
        </a:p>
      </dgm:t>
    </dgm:pt>
    <dgm:pt modelId="{ABFB5F4B-1314-401A-968A-CB7EB947AF6A}" type="pres">
      <dgm:prSet presAssocID="{B9C9BCE9-F115-4ECF-B30D-AD681E1B6024}" presName="root1" presStyleCnt="0"/>
      <dgm:spPr/>
    </dgm:pt>
    <dgm:pt modelId="{03501163-5335-4C1A-AC0A-20125833AA16}" type="pres">
      <dgm:prSet presAssocID="{B9C9BCE9-F115-4ECF-B30D-AD681E1B6024}" presName="LevelOneTextNode" presStyleLbl="node0" presStyleIdx="0" presStyleCnt="1">
        <dgm:presLayoutVars>
          <dgm:chPref val="3"/>
        </dgm:presLayoutVars>
      </dgm:prSet>
      <dgm:spPr/>
      <dgm:t>
        <a:bodyPr/>
        <a:lstStyle/>
        <a:p>
          <a:endParaRPr lang="pl-PL"/>
        </a:p>
      </dgm:t>
    </dgm:pt>
    <dgm:pt modelId="{0FB07505-FCED-42FC-A77B-01732A53ECA5}" type="pres">
      <dgm:prSet presAssocID="{B9C9BCE9-F115-4ECF-B30D-AD681E1B6024}" presName="level2hierChild" presStyleCnt="0"/>
      <dgm:spPr/>
    </dgm:pt>
    <dgm:pt modelId="{1C367B2E-F2D2-4834-8FBD-490EF5E78D42}" type="pres">
      <dgm:prSet presAssocID="{5B4D4417-83CF-4DED-9623-C3AA9AF88A91}" presName="conn2-1" presStyleLbl="parChTrans1D2" presStyleIdx="0" presStyleCnt="3"/>
      <dgm:spPr/>
      <dgm:t>
        <a:bodyPr/>
        <a:lstStyle/>
        <a:p>
          <a:endParaRPr lang="pl-PL"/>
        </a:p>
      </dgm:t>
    </dgm:pt>
    <dgm:pt modelId="{7BC0DD9A-280A-4336-BEE2-DB267A582449}" type="pres">
      <dgm:prSet presAssocID="{5B4D4417-83CF-4DED-9623-C3AA9AF88A91}" presName="connTx" presStyleLbl="parChTrans1D2" presStyleIdx="0" presStyleCnt="3"/>
      <dgm:spPr/>
      <dgm:t>
        <a:bodyPr/>
        <a:lstStyle/>
        <a:p>
          <a:endParaRPr lang="pl-PL"/>
        </a:p>
      </dgm:t>
    </dgm:pt>
    <dgm:pt modelId="{77A2C372-DAC1-4012-BC02-DA9917413BE4}" type="pres">
      <dgm:prSet presAssocID="{C583286C-13B0-4767-892C-49BB002E095A}" presName="root2" presStyleCnt="0"/>
      <dgm:spPr/>
    </dgm:pt>
    <dgm:pt modelId="{FDB28F4B-A8ED-4DB6-A134-4E76BDDD09AA}" type="pres">
      <dgm:prSet presAssocID="{C583286C-13B0-4767-892C-49BB002E095A}" presName="LevelTwoTextNode" presStyleLbl="node2" presStyleIdx="0" presStyleCnt="3">
        <dgm:presLayoutVars>
          <dgm:chPref val="3"/>
        </dgm:presLayoutVars>
      </dgm:prSet>
      <dgm:spPr/>
      <dgm:t>
        <a:bodyPr/>
        <a:lstStyle/>
        <a:p>
          <a:endParaRPr lang="pl-PL"/>
        </a:p>
      </dgm:t>
    </dgm:pt>
    <dgm:pt modelId="{8B5E4547-92B6-4A81-9DB5-AE089935783E}" type="pres">
      <dgm:prSet presAssocID="{C583286C-13B0-4767-892C-49BB002E095A}" presName="level3hierChild" presStyleCnt="0"/>
      <dgm:spPr/>
    </dgm:pt>
    <dgm:pt modelId="{5DD9B630-DA40-4D19-B326-F3ECAB684BB2}" type="pres">
      <dgm:prSet presAssocID="{67025FD2-14C4-4A5A-8820-901C951365E4}" presName="conn2-1" presStyleLbl="parChTrans1D2" presStyleIdx="1" presStyleCnt="3"/>
      <dgm:spPr/>
      <dgm:t>
        <a:bodyPr/>
        <a:lstStyle/>
        <a:p>
          <a:endParaRPr lang="pl-PL"/>
        </a:p>
      </dgm:t>
    </dgm:pt>
    <dgm:pt modelId="{7F604E4E-5B30-46FB-8BA1-48D3115E2819}" type="pres">
      <dgm:prSet presAssocID="{67025FD2-14C4-4A5A-8820-901C951365E4}" presName="connTx" presStyleLbl="parChTrans1D2" presStyleIdx="1" presStyleCnt="3"/>
      <dgm:spPr/>
      <dgm:t>
        <a:bodyPr/>
        <a:lstStyle/>
        <a:p>
          <a:endParaRPr lang="pl-PL"/>
        </a:p>
      </dgm:t>
    </dgm:pt>
    <dgm:pt modelId="{52755C55-F019-421F-9E24-2BFD077FDCF9}" type="pres">
      <dgm:prSet presAssocID="{9411254C-E4AE-44A9-8FC9-57A561364427}" presName="root2" presStyleCnt="0"/>
      <dgm:spPr/>
    </dgm:pt>
    <dgm:pt modelId="{0A32FBAB-C8A2-4BE0-8E30-87497D90C8D3}" type="pres">
      <dgm:prSet presAssocID="{9411254C-E4AE-44A9-8FC9-57A561364427}" presName="LevelTwoTextNode" presStyleLbl="node2" presStyleIdx="1" presStyleCnt="3">
        <dgm:presLayoutVars>
          <dgm:chPref val="3"/>
        </dgm:presLayoutVars>
      </dgm:prSet>
      <dgm:spPr/>
      <dgm:t>
        <a:bodyPr/>
        <a:lstStyle/>
        <a:p>
          <a:endParaRPr lang="pl-PL"/>
        </a:p>
      </dgm:t>
    </dgm:pt>
    <dgm:pt modelId="{64597C91-39B2-4BD5-A9B7-3045C7D603D6}" type="pres">
      <dgm:prSet presAssocID="{9411254C-E4AE-44A9-8FC9-57A561364427}" presName="level3hierChild" presStyleCnt="0"/>
      <dgm:spPr/>
    </dgm:pt>
    <dgm:pt modelId="{F44FC58D-B122-4FC3-B192-F434EA3F0777}" type="pres">
      <dgm:prSet presAssocID="{122A9422-D680-4929-A9AA-8E23B2CE5447}" presName="conn2-1" presStyleLbl="parChTrans1D2" presStyleIdx="2" presStyleCnt="3"/>
      <dgm:spPr/>
      <dgm:t>
        <a:bodyPr/>
        <a:lstStyle/>
        <a:p>
          <a:endParaRPr lang="pl-PL"/>
        </a:p>
      </dgm:t>
    </dgm:pt>
    <dgm:pt modelId="{0AD42AD8-526C-45A7-84D2-BBA0D1A0B7FD}" type="pres">
      <dgm:prSet presAssocID="{122A9422-D680-4929-A9AA-8E23B2CE5447}" presName="connTx" presStyleLbl="parChTrans1D2" presStyleIdx="2" presStyleCnt="3"/>
      <dgm:spPr/>
      <dgm:t>
        <a:bodyPr/>
        <a:lstStyle/>
        <a:p>
          <a:endParaRPr lang="pl-PL"/>
        </a:p>
      </dgm:t>
    </dgm:pt>
    <dgm:pt modelId="{7B9EDEFD-154E-4162-903F-BBE2C9E1B790}" type="pres">
      <dgm:prSet presAssocID="{3E30AB3F-E46E-4E5E-BDD4-C242D7E619D2}" presName="root2" presStyleCnt="0"/>
      <dgm:spPr/>
    </dgm:pt>
    <dgm:pt modelId="{F34D5839-9655-4C7A-B082-20BE14F340E9}" type="pres">
      <dgm:prSet presAssocID="{3E30AB3F-E46E-4E5E-BDD4-C242D7E619D2}" presName="LevelTwoTextNode" presStyleLbl="node2" presStyleIdx="2" presStyleCnt="3">
        <dgm:presLayoutVars>
          <dgm:chPref val="3"/>
        </dgm:presLayoutVars>
      </dgm:prSet>
      <dgm:spPr/>
      <dgm:t>
        <a:bodyPr/>
        <a:lstStyle/>
        <a:p>
          <a:endParaRPr lang="pl-PL"/>
        </a:p>
      </dgm:t>
    </dgm:pt>
    <dgm:pt modelId="{5728BFE0-03B0-4B25-A4A7-3E94C430BD14}" type="pres">
      <dgm:prSet presAssocID="{3E30AB3F-E46E-4E5E-BDD4-C242D7E619D2}" presName="level3hierChild" presStyleCnt="0"/>
      <dgm:spPr/>
    </dgm:pt>
  </dgm:ptLst>
  <dgm:cxnLst>
    <dgm:cxn modelId="{8223AC54-FA82-4B91-A5BE-76BD90709550}" type="presOf" srcId="{122A9422-D680-4929-A9AA-8E23B2CE5447}" destId="{0AD42AD8-526C-45A7-84D2-BBA0D1A0B7FD}" srcOrd="1" destOrd="0" presId="urn:microsoft.com/office/officeart/2008/layout/HorizontalMultiLevelHierarchy"/>
    <dgm:cxn modelId="{98B09CB6-7357-4FAC-B8E0-02F5AD625D7E}" type="presOf" srcId="{67025FD2-14C4-4A5A-8820-901C951365E4}" destId="{5DD9B630-DA40-4D19-B326-F3ECAB684BB2}" srcOrd="0" destOrd="0" presId="urn:microsoft.com/office/officeart/2008/layout/HorizontalMultiLevelHierarchy"/>
    <dgm:cxn modelId="{5CE320C9-0554-469B-A0BE-35B11399AE46}" type="presOf" srcId="{3E30AB3F-E46E-4E5E-BDD4-C242D7E619D2}" destId="{F34D5839-9655-4C7A-B082-20BE14F340E9}" srcOrd="0" destOrd="0" presId="urn:microsoft.com/office/officeart/2008/layout/HorizontalMultiLevelHierarchy"/>
    <dgm:cxn modelId="{0153F4AF-DD99-4AA8-9FAF-C2C3E96F8F06}" srcId="{B9C9BCE9-F115-4ECF-B30D-AD681E1B6024}" destId="{C583286C-13B0-4767-892C-49BB002E095A}" srcOrd="0" destOrd="0" parTransId="{5B4D4417-83CF-4DED-9623-C3AA9AF88A91}" sibTransId="{53AACB6D-FE94-4F12-A507-BDC741D29E22}"/>
    <dgm:cxn modelId="{4618BA9F-ED6E-4D79-A61C-59E113DEA3E2}" srcId="{B9C9BCE9-F115-4ECF-B30D-AD681E1B6024}" destId="{3E30AB3F-E46E-4E5E-BDD4-C242D7E619D2}" srcOrd="2" destOrd="0" parTransId="{122A9422-D680-4929-A9AA-8E23B2CE5447}" sibTransId="{9D023771-C81E-428A-9E5F-AD3CA746FC19}"/>
    <dgm:cxn modelId="{4175B984-EEB9-4D0A-9DEA-06131B84FCB5}" type="presOf" srcId="{9411254C-E4AE-44A9-8FC9-57A561364427}" destId="{0A32FBAB-C8A2-4BE0-8E30-87497D90C8D3}" srcOrd="0" destOrd="0" presId="urn:microsoft.com/office/officeart/2008/layout/HorizontalMultiLevelHierarchy"/>
    <dgm:cxn modelId="{5D5747A8-133E-4BBC-8225-40B98E739F96}" type="presOf" srcId="{5B4D4417-83CF-4DED-9623-C3AA9AF88A91}" destId="{1C367B2E-F2D2-4834-8FBD-490EF5E78D42}" srcOrd="0" destOrd="0" presId="urn:microsoft.com/office/officeart/2008/layout/HorizontalMultiLevelHierarchy"/>
    <dgm:cxn modelId="{F239896E-87CB-4484-80AA-36C7BED674EB}" srcId="{B9C9BCE9-F115-4ECF-B30D-AD681E1B6024}" destId="{9411254C-E4AE-44A9-8FC9-57A561364427}" srcOrd="1" destOrd="0" parTransId="{67025FD2-14C4-4A5A-8820-901C951365E4}" sibTransId="{F43C4BE6-2F41-4FFA-A807-BFFA7DC13C14}"/>
    <dgm:cxn modelId="{B174F832-9080-4F8E-8D2C-D2E885B45822}" type="presOf" srcId="{5B4D4417-83CF-4DED-9623-C3AA9AF88A91}" destId="{7BC0DD9A-280A-4336-BEE2-DB267A582449}" srcOrd="1" destOrd="0" presId="urn:microsoft.com/office/officeart/2008/layout/HorizontalMultiLevelHierarchy"/>
    <dgm:cxn modelId="{4A438B15-FAEB-4305-9D90-C06511D6792E}" type="presOf" srcId="{122A9422-D680-4929-A9AA-8E23B2CE5447}" destId="{F44FC58D-B122-4FC3-B192-F434EA3F0777}" srcOrd="0" destOrd="0" presId="urn:microsoft.com/office/officeart/2008/layout/HorizontalMultiLevelHierarchy"/>
    <dgm:cxn modelId="{ADC6BDDB-014A-47E3-84BD-1C57F8D1F415}" srcId="{84069596-0E4B-4AA9-B34D-D7B156873868}" destId="{B9C9BCE9-F115-4ECF-B30D-AD681E1B6024}" srcOrd="0" destOrd="0" parTransId="{0816B36D-3193-4C10-A953-618A3229003E}" sibTransId="{11903041-5BDB-4CE4-97C2-C598D890D9C2}"/>
    <dgm:cxn modelId="{BB927819-23BB-4B60-A8EE-DDC19DCC34A4}" type="presOf" srcId="{B9C9BCE9-F115-4ECF-B30D-AD681E1B6024}" destId="{03501163-5335-4C1A-AC0A-20125833AA16}" srcOrd="0" destOrd="0" presId="urn:microsoft.com/office/officeart/2008/layout/HorizontalMultiLevelHierarchy"/>
    <dgm:cxn modelId="{0A2AA035-C4BE-4685-9738-465C35380F3C}" type="presOf" srcId="{67025FD2-14C4-4A5A-8820-901C951365E4}" destId="{7F604E4E-5B30-46FB-8BA1-48D3115E2819}" srcOrd="1" destOrd="0" presId="urn:microsoft.com/office/officeart/2008/layout/HorizontalMultiLevelHierarchy"/>
    <dgm:cxn modelId="{C332DB4D-0920-4516-BAEB-3CC606B21D5B}" type="presOf" srcId="{C583286C-13B0-4767-892C-49BB002E095A}" destId="{FDB28F4B-A8ED-4DB6-A134-4E76BDDD09AA}" srcOrd="0" destOrd="0" presId="urn:microsoft.com/office/officeart/2008/layout/HorizontalMultiLevelHierarchy"/>
    <dgm:cxn modelId="{8789EE12-AA90-4303-B1F3-230820AAF884}" type="presOf" srcId="{84069596-0E4B-4AA9-B34D-D7B156873868}" destId="{59FAFF4F-77CB-4E89-8A02-4AC4F2C027F0}" srcOrd="0" destOrd="0" presId="urn:microsoft.com/office/officeart/2008/layout/HorizontalMultiLevelHierarchy"/>
    <dgm:cxn modelId="{C9965594-47DC-4B76-ABEE-6156D7F86DAF}" type="presParOf" srcId="{59FAFF4F-77CB-4E89-8A02-4AC4F2C027F0}" destId="{ABFB5F4B-1314-401A-968A-CB7EB947AF6A}" srcOrd="0" destOrd="0" presId="urn:microsoft.com/office/officeart/2008/layout/HorizontalMultiLevelHierarchy"/>
    <dgm:cxn modelId="{79D9B4CA-9C3B-494C-93F0-D2542C5E804C}" type="presParOf" srcId="{ABFB5F4B-1314-401A-968A-CB7EB947AF6A}" destId="{03501163-5335-4C1A-AC0A-20125833AA16}" srcOrd="0" destOrd="0" presId="urn:microsoft.com/office/officeart/2008/layout/HorizontalMultiLevelHierarchy"/>
    <dgm:cxn modelId="{E90FFA74-DC44-499A-98D1-3FFC67E57CE5}" type="presParOf" srcId="{ABFB5F4B-1314-401A-968A-CB7EB947AF6A}" destId="{0FB07505-FCED-42FC-A77B-01732A53ECA5}" srcOrd="1" destOrd="0" presId="urn:microsoft.com/office/officeart/2008/layout/HorizontalMultiLevelHierarchy"/>
    <dgm:cxn modelId="{1F8EDF48-45FD-4AA9-980A-BBF08B9E635C}" type="presParOf" srcId="{0FB07505-FCED-42FC-A77B-01732A53ECA5}" destId="{1C367B2E-F2D2-4834-8FBD-490EF5E78D42}" srcOrd="0" destOrd="0" presId="urn:microsoft.com/office/officeart/2008/layout/HorizontalMultiLevelHierarchy"/>
    <dgm:cxn modelId="{68B60755-3DD3-4779-8E59-A02AE60DDDFC}" type="presParOf" srcId="{1C367B2E-F2D2-4834-8FBD-490EF5E78D42}" destId="{7BC0DD9A-280A-4336-BEE2-DB267A582449}" srcOrd="0" destOrd="0" presId="urn:microsoft.com/office/officeart/2008/layout/HorizontalMultiLevelHierarchy"/>
    <dgm:cxn modelId="{297865BD-1CB8-4DFF-A5F8-75793CCE483D}" type="presParOf" srcId="{0FB07505-FCED-42FC-A77B-01732A53ECA5}" destId="{77A2C372-DAC1-4012-BC02-DA9917413BE4}" srcOrd="1" destOrd="0" presId="urn:microsoft.com/office/officeart/2008/layout/HorizontalMultiLevelHierarchy"/>
    <dgm:cxn modelId="{14E51C39-E69D-4362-988D-2791CB6000C7}" type="presParOf" srcId="{77A2C372-DAC1-4012-BC02-DA9917413BE4}" destId="{FDB28F4B-A8ED-4DB6-A134-4E76BDDD09AA}" srcOrd="0" destOrd="0" presId="urn:microsoft.com/office/officeart/2008/layout/HorizontalMultiLevelHierarchy"/>
    <dgm:cxn modelId="{10B729DA-1E19-4ACF-958D-D478AE5F3FCD}" type="presParOf" srcId="{77A2C372-DAC1-4012-BC02-DA9917413BE4}" destId="{8B5E4547-92B6-4A81-9DB5-AE089935783E}" srcOrd="1" destOrd="0" presId="urn:microsoft.com/office/officeart/2008/layout/HorizontalMultiLevelHierarchy"/>
    <dgm:cxn modelId="{EAE77ACB-71B5-45C2-AC78-BC64197B7F8A}" type="presParOf" srcId="{0FB07505-FCED-42FC-A77B-01732A53ECA5}" destId="{5DD9B630-DA40-4D19-B326-F3ECAB684BB2}" srcOrd="2" destOrd="0" presId="urn:microsoft.com/office/officeart/2008/layout/HorizontalMultiLevelHierarchy"/>
    <dgm:cxn modelId="{62FB8F10-BB3F-4969-8152-04D172985B6D}" type="presParOf" srcId="{5DD9B630-DA40-4D19-B326-F3ECAB684BB2}" destId="{7F604E4E-5B30-46FB-8BA1-48D3115E2819}" srcOrd="0" destOrd="0" presId="urn:microsoft.com/office/officeart/2008/layout/HorizontalMultiLevelHierarchy"/>
    <dgm:cxn modelId="{0B2501CE-40D9-4488-B1D3-597A2D1D862D}" type="presParOf" srcId="{0FB07505-FCED-42FC-A77B-01732A53ECA5}" destId="{52755C55-F019-421F-9E24-2BFD077FDCF9}" srcOrd="3" destOrd="0" presId="urn:microsoft.com/office/officeart/2008/layout/HorizontalMultiLevelHierarchy"/>
    <dgm:cxn modelId="{A88D3381-77F5-499C-B074-171ED08BB723}" type="presParOf" srcId="{52755C55-F019-421F-9E24-2BFD077FDCF9}" destId="{0A32FBAB-C8A2-4BE0-8E30-87497D90C8D3}" srcOrd="0" destOrd="0" presId="urn:microsoft.com/office/officeart/2008/layout/HorizontalMultiLevelHierarchy"/>
    <dgm:cxn modelId="{6FA0AD22-0A0F-4B67-99B9-DA2C3A52DD8C}" type="presParOf" srcId="{52755C55-F019-421F-9E24-2BFD077FDCF9}" destId="{64597C91-39B2-4BD5-A9B7-3045C7D603D6}" srcOrd="1" destOrd="0" presId="urn:microsoft.com/office/officeart/2008/layout/HorizontalMultiLevelHierarchy"/>
    <dgm:cxn modelId="{C458BFA7-79A9-4721-8511-676ED7A28C7C}" type="presParOf" srcId="{0FB07505-FCED-42FC-A77B-01732A53ECA5}" destId="{F44FC58D-B122-4FC3-B192-F434EA3F0777}" srcOrd="4" destOrd="0" presId="urn:microsoft.com/office/officeart/2008/layout/HorizontalMultiLevelHierarchy"/>
    <dgm:cxn modelId="{C5619EB4-F203-488A-8305-097D5E537288}" type="presParOf" srcId="{F44FC58D-B122-4FC3-B192-F434EA3F0777}" destId="{0AD42AD8-526C-45A7-84D2-BBA0D1A0B7FD}" srcOrd="0" destOrd="0" presId="urn:microsoft.com/office/officeart/2008/layout/HorizontalMultiLevelHierarchy"/>
    <dgm:cxn modelId="{4ACACA44-411D-4353-BDD9-603DA795E141}" type="presParOf" srcId="{0FB07505-FCED-42FC-A77B-01732A53ECA5}" destId="{7B9EDEFD-154E-4162-903F-BBE2C9E1B790}" srcOrd="5" destOrd="0" presId="urn:microsoft.com/office/officeart/2008/layout/HorizontalMultiLevelHierarchy"/>
    <dgm:cxn modelId="{A5CC92E0-44B6-43E3-85FC-E2FE5395D8C2}" type="presParOf" srcId="{7B9EDEFD-154E-4162-903F-BBE2C9E1B790}" destId="{F34D5839-9655-4C7A-B082-20BE14F340E9}" srcOrd="0" destOrd="0" presId="urn:microsoft.com/office/officeart/2008/layout/HorizontalMultiLevelHierarchy"/>
    <dgm:cxn modelId="{7B1FCDC8-083B-49C9-A879-4A7D04528321}" type="presParOf" srcId="{7B9EDEFD-154E-4162-903F-BBE2C9E1B790}" destId="{5728BFE0-03B0-4B25-A4A7-3E94C430BD14}"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53DEDA-C048-41C3-A61F-1BC9E93E8C73}" type="datetimeFigureOut">
              <a:rPr lang="pl-PL" smtClean="0"/>
              <a:t>2021-04-14</a:t>
            </a:fld>
            <a:endParaRPr lang="pl-PL"/>
          </a:p>
        </p:txBody>
      </p:sp>
      <p:sp>
        <p:nvSpPr>
          <p:cNvPr id="4" name="Symbol zastępczy obrazu slajd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E9511B-934E-4249-A1B4-C7DAC9B49B39}" type="slidenum">
              <a:rPr lang="pl-PL" smtClean="0"/>
              <a:t>‹#›</a:t>
            </a:fld>
            <a:endParaRPr lang="pl-PL"/>
          </a:p>
        </p:txBody>
      </p:sp>
    </p:spTree>
    <p:extLst>
      <p:ext uri="{BB962C8B-B14F-4D97-AF65-F5344CB8AC3E}">
        <p14:creationId xmlns:p14="http://schemas.microsoft.com/office/powerpoint/2010/main" val="667087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a:extLst>
              <a:ext uri="{FF2B5EF4-FFF2-40B4-BE49-F238E27FC236}">
                <a16:creationId xmlns="" xmlns:a16="http://schemas.microsoft.com/office/drawing/2014/main" id="{485EEA92-FE63-45D9-8387-DE45ED139D8A}"/>
              </a:ext>
            </a:extLst>
          </p:cNvPr>
          <p:cNvSpPr>
            <a:spLocks noGrp="1"/>
          </p:cNvSpPr>
          <p:nvPr>
            <p:ph type="dt" sz="half" idx="10"/>
          </p:nvPr>
        </p:nvSpPr>
        <p:spPr/>
        <p:txBody>
          <a:bodyPr/>
          <a:lstStyle>
            <a:lvl1pPr>
              <a:defRPr/>
            </a:lvl1pPr>
          </a:lstStyle>
          <a:p>
            <a:pPr>
              <a:defRPr/>
            </a:pPr>
            <a:fld id="{2049FCFC-4F48-41A5-91CA-2FFC24A30DED}" type="datetimeFigureOut">
              <a:rPr lang="pl-PL" smtClean="0"/>
              <a:pPr>
                <a:defRPr/>
              </a:pPr>
              <a:t>2021-04-14</a:t>
            </a:fld>
            <a:endParaRPr lang="pl-PL"/>
          </a:p>
        </p:txBody>
      </p:sp>
      <p:sp>
        <p:nvSpPr>
          <p:cNvPr id="5" name="Symbol zastępczy stopki 4">
            <a:extLst>
              <a:ext uri="{FF2B5EF4-FFF2-40B4-BE49-F238E27FC236}">
                <a16:creationId xmlns="" xmlns:a16="http://schemas.microsoft.com/office/drawing/2014/main" id="{AF044B77-C41B-4476-AF60-AC098A918A6E}"/>
              </a:ext>
            </a:extLst>
          </p:cNvPr>
          <p:cNvSpPr>
            <a:spLocks noGrp="1"/>
          </p:cNvSpPr>
          <p:nvPr>
            <p:ph type="ftr" sz="quarter" idx="11"/>
          </p:nvPr>
        </p:nvSpPr>
        <p:spPr/>
        <p:txBody>
          <a:bodyPr/>
          <a:lstStyle>
            <a:lvl1pPr>
              <a:defRPr/>
            </a:lvl1pPr>
          </a:lstStyle>
          <a:p>
            <a:pPr>
              <a:defRPr/>
            </a:pPr>
            <a:endParaRPr lang="pl-PL"/>
          </a:p>
        </p:txBody>
      </p:sp>
      <p:sp>
        <p:nvSpPr>
          <p:cNvPr id="6" name="Symbol zastępczy numeru slajdu 5">
            <a:extLst>
              <a:ext uri="{FF2B5EF4-FFF2-40B4-BE49-F238E27FC236}">
                <a16:creationId xmlns="" xmlns:a16="http://schemas.microsoft.com/office/drawing/2014/main" id="{7948D668-3570-45BA-960F-AFBF81603F66}"/>
              </a:ext>
            </a:extLst>
          </p:cNvPr>
          <p:cNvSpPr>
            <a:spLocks noGrp="1"/>
          </p:cNvSpPr>
          <p:nvPr>
            <p:ph type="sldNum" sz="quarter" idx="12"/>
          </p:nvPr>
        </p:nvSpPr>
        <p:spPr/>
        <p:txBody>
          <a:bodyPr/>
          <a:lstStyle>
            <a:lvl1pPr>
              <a:defRPr/>
            </a:lvl1pPr>
          </a:lstStyle>
          <a:p>
            <a:fld id="{49260F6C-2AA7-402A-8F3D-E135AAA76556}" type="slidenum">
              <a:rPr lang="pl-PL" altLang="pl-PL"/>
              <a:pPr/>
              <a:t>‹#›</a:t>
            </a:fld>
            <a:endParaRPr lang="pl-PL" altLang="pl-PL"/>
          </a:p>
        </p:txBody>
      </p:sp>
    </p:spTree>
    <p:extLst>
      <p:ext uri="{BB962C8B-B14F-4D97-AF65-F5344CB8AC3E}">
        <p14:creationId xmlns:p14="http://schemas.microsoft.com/office/powerpoint/2010/main" val="3850446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 xmlns:a16="http://schemas.microsoft.com/office/drawing/2014/main" id="{834AEFB8-C49A-4078-AD51-3B8AF80EC361}"/>
              </a:ext>
            </a:extLst>
          </p:cNvPr>
          <p:cNvSpPr>
            <a:spLocks noGrp="1"/>
          </p:cNvSpPr>
          <p:nvPr>
            <p:ph type="dt" sz="half" idx="10"/>
          </p:nvPr>
        </p:nvSpPr>
        <p:spPr/>
        <p:txBody>
          <a:bodyPr/>
          <a:lstStyle>
            <a:lvl1pPr>
              <a:defRPr/>
            </a:lvl1pPr>
          </a:lstStyle>
          <a:p>
            <a:pPr>
              <a:defRPr/>
            </a:pPr>
            <a:fld id="{D8F629B3-19ED-45A9-8486-1FED2C26B2C6}" type="datetimeFigureOut">
              <a:rPr lang="pl-PL" smtClean="0"/>
              <a:pPr>
                <a:defRPr/>
              </a:pPr>
              <a:t>2021-04-14</a:t>
            </a:fld>
            <a:endParaRPr lang="pl-PL"/>
          </a:p>
        </p:txBody>
      </p:sp>
      <p:sp>
        <p:nvSpPr>
          <p:cNvPr id="5" name="Symbol zastępczy stopki 4">
            <a:extLst>
              <a:ext uri="{FF2B5EF4-FFF2-40B4-BE49-F238E27FC236}">
                <a16:creationId xmlns="" xmlns:a16="http://schemas.microsoft.com/office/drawing/2014/main" id="{07B7E8F6-95DE-469F-9959-EC081301EF40}"/>
              </a:ext>
            </a:extLst>
          </p:cNvPr>
          <p:cNvSpPr>
            <a:spLocks noGrp="1"/>
          </p:cNvSpPr>
          <p:nvPr>
            <p:ph type="ftr" sz="quarter" idx="11"/>
          </p:nvPr>
        </p:nvSpPr>
        <p:spPr/>
        <p:txBody>
          <a:bodyPr/>
          <a:lstStyle>
            <a:lvl1pPr>
              <a:defRPr/>
            </a:lvl1pPr>
          </a:lstStyle>
          <a:p>
            <a:pPr>
              <a:defRPr/>
            </a:pPr>
            <a:endParaRPr lang="pl-PL"/>
          </a:p>
        </p:txBody>
      </p:sp>
      <p:sp>
        <p:nvSpPr>
          <p:cNvPr id="6" name="Symbol zastępczy numeru slajdu 5">
            <a:extLst>
              <a:ext uri="{FF2B5EF4-FFF2-40B4-BE49-F238E27FC236}">
                <a16:creationId xmlns="" xmlns:a16="http://schemas.microsoft.com/office/drawing/2014/main" id="{BF32416D-B973-466C-9C1F-211DF548902D}"/>
              </a:ext>
            </a:extLst>
          </p:cNvPr>
          <p:cNvSpPr>
            <a:spLocks noGrp="1"/>
          </p:cNvSpPr>
          <p:nvPr>
            <p:ph type="sldNum" sz="quarter" idx="12"/>
          </p:nvPr>
        </p:nvSpPr>
        <p:spPr/>
        <p:txBody>
          <a:bodyPr/>
          <a:lstStyle>
            <a:lvl1pPr>
              <a:defRPr/>
            </a:lvl1pPr>
          </a:lstStyle>
          <a:p>
            <a:fld id="{2418F162-90F0-4F36-9BD7-9CD8A5E50525}" type="slidenum">
              <a:rPr lang="pl-PL" altLang="pl-PL"/>
              <a:pPr/>
              <a:t>‹#›</a:t>
            </a:fld>
            <a:endParaRPr lang="pl-PL" altLang="pl-PL"/>
          </a:p>
        </p:txBody>
      </p:sp>
    </p:spTree>
    <p:extLst>
      <p:ext uri="{BB962C8B-B14F-4D97-AF65-F5344CB8AC3E}">
        <p14:creationId xmlns:p14="http://schemas.microsoft.com/office/powerpoint/2010/main" val="2139446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 xmlns:a16="http://schemas.microsoft.com/office/drawing/2014/main" id="{DE0AF727-9E36-42CE-9DFF-6320CD3F530C}"/>
              </a:ext>
            </a:extLst>
          </p:cNvPr>
          <p:cNvSpPr>
            <a:spLocks noGrp="1"/>
          </p:cNvSpPr>
          <p:nvPr>
            <p:ph type="dt" sz="half" idx="10"/>
          </p:nvPr>
        </p:nvSpPr>
        <p:spPr/>
        <p:txBody>
          <a:bodyPr/>
          <a:lstStyle>
            <a:lvl1pPr>
              <a:defRPr/>
            </a:lvl1pPr>
          </a:lstStyle>
          <a:p>
            <a:pPr>
              <a:defRPr/>
            </a:pPr>
            <a:fld id="{C2877F96-3571-4C4A-B845-B6F644D12948}" type="datetimeFigureOut">
              <a:rPr lang="pl-PL" smtClean="0"/>
              <a:pPr>
                <a:defRPr/>
              </a:pPr>
              <a:t>2021-04-14</a:t>
            </a:fld>
            <a:endParaRPr lang="pl-PL"/>
          </a:p>
        </p:txBody>
      </p:sp>
      <p:sp>
        <p:nvSpPr>
          <p:cNvPr id="5" name="Symbol zastępczy stopki 4">
            <a:extLst>
              <a:ext uri="{FF2B5EF4-FFF2-40B4-BE49-F238E27FC236}">
                <a16:creationId xmlns="" xmlns:a16="http://schemas.microsoft.com/office/drawing/2014/main" id="{042509A6-9B82-4784-A867-04402ECF361D}"/>
              </a:ext>
            </a:extLst>
          </p:cNvPr>
          <p:cNvSpPr>
            <a:spLocks noGrp="1"/>
          </p:cNvSpPr>
          <p:nvPr>
            <p:ph type="ftr" sz="quarter" idx="11"/>
          </p:nvPr>
        </p:nvSpPr>
        <p:spPr/>
        <p:txBody>
          <a:bodyPr/>
          <a:lstStyle>
            <a:lvl1pPr>
              <a:defRPr/>
            </a:lvl1pPr>
          </a:lstStyle>
          <a:p>
            <a:pPr>
              <a:defRPr/>
            </a:pPr>
            <a:endParaRPr lang="pl-PL"/>
          </a:p>
        </p:txBody>
      </p:sp>
      <p:sp>
        <p:nvSpPr>
          <p:cNvPr id="6" name="Symbol zastępczy numeru slajdu 5">
            <a:extLst>
              <a:ext uri="{FF2B5EF4-FFF2-40B4-BE49-F238E27FC236}">
                <a16:creationId xmlns="" xmlns:a16="http://schemas.microsoft.com/office/drawing/2014/main" id="{85481F87-6EC1-4BA3-A846-BE5066088E61}"/>
              </a:ext>
            </a:extLst>
          </p:cNvPr>
          <p:cNvSpPr>
            <a:spLocks noGrp="1"/>
          </p:cNvSpPr>
          <p:nvPr>
            <p:ph type="sldNum" sz="quarter" idx="12"/>
          </p:nvPr>
        </p:nvSpPr>
        <p:spPr/>
        <p:txBody>
          <a:bodyPr/>
          <a:lstStyle>
            <a:lvl1pPr>
              <a:defRPr/>
            </a:lvl1pPr>
          </a:lstStyle>
          <a:p>
            <a:fld id="{6590FDE5-D29E-48AA-A0E1-35CFD0B678AF}" type="slidenum">
              <a:rPr lang="pl-PL" altLang="pl-PL"/>
              <a:pPr/>
              <a:t>‹#›</a:t>
            </a:fld>
            <a:endParaRPr lang="pl-PL" altLang="pl-PL"/>
          </a:p>
        </p:txBody>
      </p:sp>
    </p:spTree>
    <p:extLst>
      <p:ext uri="{BB962C8B-B14F-4D97-AF65-F5344CB8AC3E}">
        <p14:creationId xmlns:p14="http://schemas.microsoft.com/office/powerpoint/2010/main" val="3325504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 xmlns:a16="http://schemas.microsoft.com/office/drawing/2014/main" id="{D7D08321-31D4-4AEC-942B-CA4DCE276D83}"/>
              </a:ext>
            </a:extLst>
          </p:cNvPr>
          <p:cNvSpPr>
            <a:spLocks noGrp="1"/>
          </p:cNvSpPr>
          <p:nvPr>
            <p:ph type="dt" sz="half" idx="10"/>
          </p:nvPr>
        </p:nvSpPr>
        <p:spPr/>
        <p:txBody>
          <a:bodyPr/>
          <a:lstStyle>
            <a:lvl1pPr>
              <a:defRPr/>
            </a:lvl1pPr>
          </a:lstStyle>
          <a:p>
            <a:pPr>
              <a:defRPr/>
            </a:pPr>
            <a:fld id="{31652353-AC12-41DA-BE7C-CED80455F7C4}" type="datetimeFigureOut">
              <a:rPr lang="pl-PL" smtClean="0"/>
              <a:pPr>
                <a:defRPr/>
              </a:pPr>
              <a:t>2021-04-14</a:t>
            </a:fld>
            <a:endParaRPr lang="pl-PL"/>
          </a:p>
        </p:txBody>
      </p:sp>
      <p:sp>
        <p:nvSpPr>
          <p:cNvPr id="5" name="Symbol zastępczy stopki 4">
            <a:extLst>
              <a:ext uri="{FF2B5EF4-FFF2-40B4-BE49-F238E27FC236}">
                <a16:creationId xmlns="" xmlns:a16="http://schemas.microsoft.com/office/drawing/2014/main" id="{C7B26F71-B1DD-4A64-8F0F-A4A2AFE41223}"/>
              </a:ext>
            </a:extLst>
          </p:cNvPr>
          <p:cNvSpPr>
            <a:spLocks noGrp="1"/>
          </p:cNvSpPr>
          <p:nvPr>
            <p:ph type="ftr" sz="quarter" idx="11"/>
          </p:nvPr>
        </p:nvSpPr>
        <p:spPr/>
        <p:txBody>
          <a:bodyPr/>
          <a:lstStyle>
            <a:lvl1pPr>
              <a:defRPr/>
            </a:lvl1pPr>
          </a:lstStyle>
          <a:p>
            <a:pPr>
              <a:defRPr/>
            </a:pPr>
            <a:endParaRPr lang="pl-PL"/>
          </a:p>
        </p:txBody>
      </p:sp>
      <p:sp>
        <p:nvSpPr>
          <p:cNvPr id="6" name="Symbol zastępczy numeru slajdu 5">
            <a:extLst>
              <a:ext uri="{FF2B5EF4-FFF2-40B4-BE49-F238E27FC236}">
                <a16:creationId xmlns="" xmlns:a16="http://schemas.microsoft.com/office/drawing/2014/main" id="{20801937-CF19-42B5-B53F-6967CFC82F2A}"/>
              </a:ext>
            </a:extLst>
          </p:cNvPr>
          <p:cNvSpPr>
            <a:spLocks noGrp="1"/>
          </p:cNvSpPr>
          <p:nvPr>
            <p:ph type="sldNum" sz="quarter" idx="12"/>
          </p:nvPr>
        </p:nvSpPr>
        <p:spPr/>
        <p:txBody>
          <a:bodyPr/>
          <a:lstStyle>
            <a:lvl1pPr>
              <a:defRPr/>
            </a:lvl1pPr>
          </a:lstStyle>
          <a:p>
            <a:fld id="{579E9F3F-6D18-405C-8576-3F39393EB803}" type="slidenum">
              <a:rPr lang="pl-PL" altLang="pl-PL"/>
              <a:pPr/>
              <a:t>‹#›</a:t>
            </a:fld>
            <a:endParaRPr lang="pl-PL" altLang="pl-PL"/>
          </a:p>
        </p:txBody>
      </p:sp>
    </p:spTree>
    <p:extLst>
      <p:ext uri="{BB962C8B-B14F-4D97-AF65-F5344CB8AC3E}">
        <p14:creationId xmlns:p14="http://schemas.microsoft.com/office/powerpoint/2010/main" val="3816606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 xmlns:a16="http://schemas.microsoft.com/office/drawing/2014/main" id="{8B142403-5B8D-4C4C-9511-D1C1FD52F6EB}"/>
              </a:ext>
            </a:extLst>
          </p:cNvPr>
          <p:cNvSpPr>
            <a:spLocks noGrp="1"/>
          </p:cNvSpPr>
          <p:nvPr>
            <p:ph type="dt" sz="half" idx="10"/>
          </p:nvPr>
        </p:nvSpPr>
        <p:spPr/>
        <p:txBody>
          <a:bodyPr/>
          <a:lstStyle>
            <a:lvl1pPr>
              <a:defRPr/>
            </a:lvl1pPr>
          </a:lstStyle>
          <a:p>
            <a:pPr>
              <a:defRPr/>
            </a:pPr>
            <a:fld id="{1531F599-D925-4869-B126-40AB9F897F9E}" type="datetimeFigureOut">
              <a:rPr lang="pl-PL" smtClean="0"/>
              <a:pPr>
                <a:defRPr/>
              </a:pPr>
              <a:t>2021-04-14</a:t>
            </a:fld>
            <a:endParaRPr lang="pl-PL"/>
          </a:p>
        </p:txBody>
      </p:sp>
      <p:sp>
        <p:nvSpPr>
          <p:cNvPr id="5" name="Symbol zastępczy stopki 4">
            <a:extLst>
              <a:ext uri="{FF2B5EF4-FFF2-40B4-BE49-F238E27FC236}">
                <a16:creationId xmlns="" xmlns:a16="http://schemas.microsoft.com/office/drawing/2014/main" id="{A55A3C00-CB66-4039-B1EF-41C6B784DB7C}"/>
              </a:ext>
            </a:extLst>
          </p:cNvPr>
          <p:cNvSpPr>
            <a:spLocks noGrp="1"/>
          </p:cNvSpPr>
          <p:nvPr>
            <p:ph type="ftr" sz="quarter" idx="11"/>
          </p:nvPr>
        </p:nvSpPr>
        <p:spPr/>
        <p:txBody>
          <a:bodyPr/>
          <a:lstStyle>
            <a:lvl1pPr>
              <a:defRPr/>
            </a:lvl1pPr>
          </a:lstStyle>
          <a:p>
            <a:pPr>
              <a:defRPr/>
            </a:pPr>
            <a:endParaRPr lang="pl-PL"/>
          </a:p>
        </p:txBody>
      </p:sp>
      <p:sp>
        <p:nvSpPr>
          <p:cNvPr id="6" name="Symbol zastępczy numeru slajdu 5">
            <a:extLst>
              <a:ext uri="{FF2B5EF4-FFF2-40B4-BE49-F238E27FC236}">
                <a16:creationId xmlns="" xmlns:a16="http://schemas.microsoft.com/office/drawing/2014/main" id="{2E306218-332E-4734-BEC1-6BC87A0D74E6}"/>
              </a:ext>
            </a:extLst>
          </p:cNvPr>
          <p:cNvSpPr>
            <a:spLocks noGrp="1"/>
          </p:cNvSpPr>
          <p:nvPr>
            <p:ph type="sldNum" sz="quarter" idx="12"/>
          </p:nvPr>
        </p:nvSpPr>
        <p:spPr/>
        <p:txBody>
          <a:bodyPr/>
          <a:lstStyle>
            <a:lvl1pPr>
              <a:defRPr/>
            </a:lvl1pPr>
          </a:lstStyle>
          <a:p>
            <a:fld id="{4AE61AF9-F7FB-4796-943F-8D9C7EBB16E5}" type="slidenum">
              <a:rPr lang="pl-PL" altLang="pl-PL"/>
              <a:pPr/>
              <a:t>‹#›</a:t>
            </a:fld>
            <a:endParaRPr lang="pl-PL" altLang="pl-PL"/>
          </a:p>
        </p:txBody>
      </p:sp>
    </p:spTree>
    <p:extLst>
      <p:ext uri="{BB962C8B-B14F-4D97-AF65-F5344CB8AC3E}">
        <p14:creationId xmlns:p14="http://schemas.microsoft.com/office/powerpoint/2010/main" val="4109915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a:extLst>
              <a:ext uri="{FF2B5EF4-FFF2-40B4-BE49-F238E27FC236}">
                <a16:creationId xmlns="" xmlns:a16="http://schemas.microsoft.com/office/drawing/2014/main" id="{ACF5B169-FFE7-4DAC-885F-A9D0A72F95B3}"/>
              </a:ext>
            </a:extLst>
          </p:cNvPr>
          <p:cNvSpPr>
            <a:spLocks noGrp="1"/>
          </p:cNvSpPr>
          <p:nvPr>
            <p:ph type="dt" sz="half" idx="10"/>
          </p:nvPr>
        </p:nvSpPr>
        <p:spPr/>
        <p:txBody>
          <a:bodyPr/>
          <a:lstStyle>
            <a:lvl1pPr>
              <a:defRPr/>
            </a:lvl1pPr>
          </a:lstStyle>
          <a:p>
            <a:pPr>
              <a:defRPr/>
            </a:pPr>
            <a:fld id="{02FFF66E-F5FB-4783-9A26-2370B66A0096}" type="datetimeFigureOut">
              <a:rPr lang="pl-PL" smtClean="0"/>
              <a:pPr>
                <a:defRPr/>
              </a:pPr>
              <a:t>2021-04-14</a:t>
            </a:fld>
            <a:endParaRPr lang="pl-PL"/>
          </a:p>
        </p:txBody>
      </p:sp>
      <p:sp>
        <p:nvSpPr>
          <p:cNvPr id="6" name="Symbol zastępczy stopki 4">
            <a:extLst>
              <a:ext uri="{FF2B5EF4-FFF2-40B4-BE49-F238E27FC236}">
                <a16:creationId xmlns="" xmlns:a16="http://schemas.microsoft.com/office/drawing/2014/main" id="{22B92801-16A6-418D-8868-351468DABE20}"/>
              </a:ext>
            </a:extLst>
          </p:cNvPr>
          <p:cNvSpPr>
            <a:spLocks noGrp="1"/>
          </p:cNvSpPr>
          <p:nvPr>
            <p:ph type="ftr" sz="quarter" idx="11"/>
          </p:nvPr>
        </p:nvSpPr>
        <p:spPr/>
        <p:txBody>
          <a:bodyPr/>
          <a:lstStyle>
            <a:lvl1pPr>
              <a:defRPr/>
            </a:lvl1pPr>
          </a:lstStyle>
          <a:p>
            <a:pPr>
              <a:defRPr/>
            </a:pPr>
            <a:endParaRPr lang="pl-PL"/>
          </a:p>
        </p:txBody>
      </p:sp>
      <p:sp>
        <p:nvSpPr>
          <p:cNvPr id="7" name="Symbol zastępczy numeru slajdu 5">
            <a:extLst>
              <a:ext uri="{FF2B5EF4-FFF2-40B4-BE49-F238E27FC236}">
                <a16:creationId xmlns="" xmlns:a16="http://schemas.microsoft.com/office/drawing/2014/main" id="{755A1000-75DD-4645-B7FE-E71BC5FCC76E}"/>
              </a:ext>
            </a:extLst>
          </p:cNvPr>
          <p:cNvSpPr>
            <a:spLocks noGrp="1"/>
          </p:cNvSpPr>
          <p:nvPr>
            <p:ph type="sldNum" sz="quarter" idx="12"/>
          </p:nvPr>
        </p:nvSpPr>
        <p:spPr/>
        <p:txBody>
          <a:bodyPr/>
          <a:lstStyle>
            <a:lvl1pPr>
              <a:defRPr/>
            </a:lvl1pPr>
          </a:lstStyle>
          <a:p>
            <a:fld id="{01260AD0-3243-466F-AB1B-A38E85D8906C}" type="slidenum">
              <a:rPr lang="pl-PL" altLang="pl-PL"/>
              <a:pPr/>
              <a:t>‹#›</a:t>
            </a:fld>
            <a:endParaRPr lang="pl-PL" altLang="pl-PL"/>
          </a:p>
        </p:txBody>
      </p:sp>
    </p:spTree>
    <p:extLst>
      <p:ext uri="{BB962C8B-B14F-4D97-AF65-F5344CB8AC3E}">
        <p14:creationId xmlns:p14="http://schemas.microsoft.com/office/powerpoint/2010/main" val="574506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a:extLst>
              <a:ext uri="{FF2B5EF4-FFF2-40B4-BE49-F238E27FC236}">
                <a16:creationId xmlns="" xmlns:a16="http://schemas.microsoft.com/office/drawing/2014/main" id="{92079F53-ABDA-413D-911E-A0806C9D69DD}"/>
              </a:ext>
            </a:extLst>
          </p:cNvPr>
          <p:cNvSpPr>
            <a:spLocks noGrp="1"/>
          </p:cNvSpPr>
          <p:nvPr>
            <p:ph type="dt" sz="half" idx="10"/>
          </p:nvPr>
        </p:nvSpPr>
        <p:spPr/>
        <p:txBody>
          <a:bodyPr/>
          <a:lstStyle>
            <a:lvl1pPr>
              <a:defRPr/>
            </a:lvl1pPr>
          </a:lstStyle>
          <a:p>
            <a:pPr>
              <a:defRPr/>
            </a:pPr>
            <a:fld id="{D12A7D0A-8CEE-4763-967B-B678C5EEA6C2}" type="datetimeFigureOut">
              <a:rPr lang="pl-PL" smtClean="0"/>
              <a:pPr>
                <a:defRPr/>
              </a:pPr>
              <a:t>2021-04-14</a:t>
            </a:fld>
            <a:endParaRPr lang="pl-PL"/>
          </a:p>
        </p:txBody>
      </p:sp>
      <p:sp>
        <p:nvSpPr>
          <p:cNvPr id="8" name="Symbol zastępczy stopki 4">
            <a:extLst>
              <a:ext uri="{FF2B5EF4-FFF2-40B4-BE49-F238E27FC236}">
                <a16:creationId xmlns="" xmlns:a16="http://schemas.microsoft.com/office/drawing/2014/main" id="{AF40C8A1-4766-4B5C-BC76-A08BB05A193B}"/>
              </a:ext>
            </a:extLst>
          </p:cNvPr>
          <p:cNvSpPr>
            <a:spLocks noGrp="1"/>
          </p:cNvSpPr>
          <p:nvPr>
            <p:ph type="ftr" sz="quarter" idx="11"/>
          </p:nvPr>
        </p:nvSpPr>
        <p:spPr/>
        <p:txBody>
          <a:bodyPr/>
          <a:lstStyle>
            <a:lvl1pPr>
              <a:defRPr/>
            </a:lvl1pPr>
          </a:lstStyle>
          <a:p>
            <a:pPr>
              <a:defRPr/>
            </a:pPr>
            <a:endParaRPr lang="pl-PL"/>
          </a:p>
        </p:txBody>
      </p:sp>
      <p:sp>
        <p:nvSpPr>
          <p:cNvPr id="9" name="Symbol zastępczy numeru slajdu 5">
            <a:extLst>
              <a:ext uri="{FF2B5EF4-FFF2-40B4-BE49-F238E27FC236}">
                <a16:creationId xmlns="" xmlns:a16="http://schemas.microsoft.com/office/drawing/2014/main" id="{0DEB76CD-C843-40EE-AF3C-65FE62789111}"/>
              </a:ext>
            </a:extLst>
          </p:cNvPr>
          <p:cNvSpPr>
            <a:spLocks noGrp="1"/>
          </p:cNvSpPr>
          <p:nvPr>
            <p:ph type="sldNum" sz="quarter" idx="12"/>
          </p:nvPr>
        </p:nvSpPr>
        <p:spPr/>
        <p:txBody>
          <a:bodyPr/>
          <a:lstStyle>
            <a:lvl1pPr>
              <a:defRPr/>
            </a:lvl1pPr>
          </a:lstStyle>
          <a:p>
            <a:fld id="{C436AC9B-3F82-4D5C-8A63-41B8E126D9DF}" type="slidenum">
              <a:rPr lang="pl-PL" altLang="pl-PL"/>
              <a:pPr/>
              <a:t>‹#›</a:t>
            </a:fld>
            <a:endParaRPr lang="pl-PL" altLang="pl-PL"/>
          </a:p>
        </p:txBody>
      </p:sp>
    </p:spTree>
    <p:extLst>
      <p:ext uri="{BB962C8B-B14F-4D97-AF65-F5344CB8AC3E}">
        <p14:creationId xmlns:p14="http://schemas.microsoft.com/office/powerpoint/2010/main" val="3694738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3">
            <a:extLst>
              <a:ext uri="{FF2B5EF4-FFF2-40B4-BE49-F238E27FC236}">
                <a16:creationId xmlns="" xmlns:a16="http://schemas.microsoft.com/office/drawing/2014/main" id="{5B97B56B-4981-4AB4-98BE-C9065E7629E9}"/>
              </a:ext>
            </a:extLst>
          </p:cNvPr>
          <p:cNvSpPr>
            <a:spLocks noGrp="1"/>
          </p:cNvSpPr>
          <p:nvPr>
            <p:ph type="dt" sz="half" idx="10"/>
          </p:nvPr>
        </p:nvSpPr>
        <p:spPr/>
        <p:txBody>
          <a:bodyPr/>
          <a:lstStyle>
            <a:lvl1pPr>
              <a:defRPr/>
            </a:lvl1pPr>
          </a:lstStyle>
          <a:p>
            <a:pPr>
              <a:defRPr/>
            </a:pPr>
            <a:fld id="{047249AB-5107-4BF9-8DAC-B022846803B9}" type="datetimeFigureOut">
              <a:rPr lang="pl-PL" smtClean="0"/>
              <a:pPr>
                <a:defRPr/>
              </a:pPr>
              <a:t>2021-04-14</a:t>
            </a:fld>
            <a:endParaRPr lang="pl-PL"/>
          </a:p>
        </p:txBody>
      </p:sp>
      <p:sp>
        <p:nvSpPr>
          <p:cNvPr id="4" name="Symbol zastępczy stopki 4">
            <a:extLst>
              <a:ext uri="{FF2B5EF4-FFF2-40B4-BE49-F238E27FC236}">
                <a16:creationId xmlns="" xmlns:a16="http://schemas.microsoft.com/office/drawing/2014/main" id="{8C9FF129-8EC0-40C1-B6FB-65B1D41447A1}"/>
              </a:ext>
            </a:extLst>
          </p:cNvPr>
          <p:cNvSpPr>
            <a:spLocks noGrp="1"/>
          </p:cNvSpPr>
          <p:nvPr>
            <p:ph type="ftr" sz="quarter" idx="11"/>
          </p:nvPr>
        </p:nvSpPr>
        <p:spPr/>
        <p:txBody>
          <a:bodyPr/>
          <a:lstStyle>
            <a:lvl1pPr>
              <a:defRPr/>
            </a:lvl1pPr>
          </a:lstStyle>
          <a:p>
            <a:pPr>
              <a:defRPr/>
            </a:pPr>
            <a:endParaRPr lang="pl-PL"/>
          </a:p>
        </p:txBody>
      </p:sp>
      <p:sp>
        <p:nvSpPr>
          <p:cNvPr id="5" name="Symbol zastępczy numeru slajdu 5">
            <a:extLst>
              <a:ext uri="{FF2B5EF4-FFF2-40B4-BE49-F238E27FC236}">
                <a16:creationId xmlns="" xmlns:a16="http://schemas.microsoft.com/office/drawing/2014/main" id="{89354655-530F-4D70-B293-967E0AB1EC76}"/>
              </a:ext>
            </a:extLst>
          </p:cNvPr>
          <p:cNvSpPr>
            <a:spLocks noGrp="1"/>
          </p:cNvSpPr>
          <p:nvPr>
            <p:ph type="sldNum" sz="quarter" idx="12"/>
          </p:nvPr>
        </p:nvSpPr>
        <p:spPr/>
        <p:txBody>
          <a:bodyPr/>
          <a:lstStyle>
            <a:lvl1pPr>
              <a:defRPr/>
            </a:lvl1pPr>
          </a:lstStyle>
          <a:p>
            <a:fld id="{839C2987-9597-4DAA-BF6E-D1204D523469}" type="slidenum">
              <a:rPr lang="pl-PL" altLang="pl-PL"/>
              <a:pPr/>
              <a:t>‹#›</a:t>
            </a:fld>
            <a:endParaRPr lang="pl-PL" altLang="pl-PL"/>
          </a:p>
        </p:txBody>
      </p:sp>
    </p:spTree>
    <p:extLst>
      <p:ext uri="{BB962C8B-B14F-4D97-AF65-F5344CB8AC3E}">
        <p14:creationId xmlns:p14="http://schemas.microsoft.com/office/powerpoint/2010/main" val="4196975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a:extLst>
              <a:ext uri="{FF2B5EF4-FFF2-40B4-BE49-F238E27FC236}">
                <a16:creationId xmlns="" xmlns:a16="http://schemas.microsoft.com/office/drawing/2014/main" id="{6BB063FC-FD65-4601-A3CF-F3CC171089C6}"/>
              </a:ext>
            </a:extLst>
          </p:cNvPr>
          <p:cNvSpPr>
            <a:spLocks noGrp="1"/>
          </p:cNvSpPr>
          <p:nvPr>
            <p:ph type="dt" sz="half" idx="10"/>
          </p:nvPr>
        </p:nvSpPr>
        <p:spPr/>
        <p:txBody>
          <a:bodyPr/>
          <a:lstStyle>
            <a:lvl1pPr>
              <a:defRPr/>
            </a:lvl1pPr>
          </a:lstStyle>
          <a:p>
            <a:pPr>
              <a:defRPr/>
            </a:pPr>
            <a:fld id="{C735921A-9A7C-41E4-8AC0-75BE28F28347}" type="datetimeFigureOut">
              <a:rPr lang="pl-PL" smtClean="0"/>
              <a:pPr>
                <a:defRPr/>
              </a:pPr>
              <a:t>2021-04-14</a:t>
            </a:fld>
            <a:endParaRPr lang="pl-PL"/>
          </a:p>
        </p:txBody>
      </p:sp>
      <p:sp>
        <p:nvSpPr>
          <p:cNvPr id="3" name="Symbol zastępczy stopki 4">
            <a:extLst>
              <a:ext uri="{FF2B5EF4-FFF2-40B4-BE49-F238E27FC236}">
                <a16:creationId xmlns="" xmlns:a16="http://schemas.microsoft.com/office/drawing/2014/main" id="{505BD006-6234-4955-9176-FE0F3F6B8050}"/>
              </a:ext>
            </a:extLst>
          </p:cNvPr>
          <p:cNvSpPr>
            <a:spLocks noGrp="1"/>
          </p:cNvSpPr>
          <p:nvPr>
            <p:ph type="ftr" sz="quarter" idx="11"/>
          </p:nvPr>
        </p:nvSpPr>
        <p:spPr/>
        <p:txBody>
          <a:bodyPr/>
          <a:lstStyle>
            <a:lvl1pPr>
              <a:defRPr/>
            </a:lvl1pPr>
          </a:lstStyle>
          <a:p>
            <a:pPr>
              <a:defRPr/>
            </a:pPr>
            <a:endParaRPr lang="pl-PL"/>
          </a:p>
        </p:txBody>
      </p:sp>
      <p:sp>
        <p:nvSpPr>
          <p:cNvPr id="4" name="Symbol zastępczy numeru slajdu 5">
            <a:extLst>
              <a:ext uri="{FF2B5EF4-FFF2-40B4-BE49-F238E27FC236}">
                <a16:creationId xmlns="" xmlns:a16="http://schemas.microsoft.com/office/drawing/2014/main" id="{F8F78214-619A-4E6A-AA5F-27F710AAA23D}"/>
              </a:ext>
            </a:extLst>
          </p:cNvPr>
          <p:cNvSpPr>
            <a:spLocks noGrp="1"/>
          </p:cNvSpPr>
          <p:nvPr>
            <p:ph type="sldNum" sz="quarter" idx="12"/>
          </p:nvPr>
        </p:nvSpPr>
        <p:spPr/>
        <p:txBody>
          <a:bodyPr/>
          <a:lstStyle>
            <a:lvl1pPr>
              <a:defRPr/>
            </a:lvl1pPr>
          </a:lstStyle>
          <a:p>
            <a:fld id="{BA922B76-5452-4F1A-95CF-AEEA4FCC8579}" type="slidenum">
              <a:rPr lang="pl-PL" altLang="pl-PL"/>
              <a:pPr/>
              <a:t>‹#›</a:t>
            </a:fld>
            <a:endParaRPr lang="pl-PL" altLang="pl-PL"/>
          </a:p>
        </p:txBody>
      </p:sp>
    </p:spTree>
    <p:extLst>
      <p:ext uri="{BB962C8B-B14F-4D97-AF65-F5344CB8AC3E}">
        <p14:creationId xmlns:p14="http://schemas.microsoft.com/office/powerpoint/2010/main" val="2029261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a:extLst>
              <a:ext uri="{FF2B5EF4-FFF2-40B4-BE49-F238E27FC236}">
                <a16:creationId xmlns="" xmlns:a16="http://schemas.microsoft.com/office/drawing/2014/main" id="{F79652DF-4743-43BD-879D-ADE72F3E7A87}"/>
              </a:ext>
            </a:extLst>
          </p:cNvPr>
          <p:cNvSpPr>
            <a:spLocks noGrp="1"/>
          </p:cNvSpPr>
          <p:nvPr>
            <p:ph type="dt" sz="half" idx="10"/>
          </p:nvPr>
        </p:nvSpPr>
        <p:spPr/>
        <p:txBody>
          <a:bodyPr/>
          <a:lstStyle>
            <a:lvl1pPr>
              <a:defRPr/>
            </a:lvl1pPr>
          </a:lstStyle>
          <a:p>
            <a:pPr>
              <a:defRPr/>
            </a:pPr>
            <a:fld id="{8C11DF10-5301-407F-B42A-B4EFDC0F75A3}" type="datetimeFigureOut">
              <a:rPr lang="pl-PL" smtClean="0"/>
              <a:pPr>
                <a:defRPr/>
              </a:pPr>
              <a:t>2021-04-14</a:t>
            </a:fld>
            <a:endParaRPr lang="pl-PL"/>
          </a:p>
        </p:txBody>
      </p:sp>
      <p:sp>
        <p:nvSpPr>
          <p:cNvPr id="6" name="Symbol zastępczy stopki 4">
            <a:extLst>
              <a:ext uri="{FF2B5EF4-FFF2-40B4-BE49-F238E27FC236}">
                <a16:creationId xmlns="" xmlns:a16="http://schemas.microsoft.com/office/drawing/2014/main" id="{B0B7036A-3EBF-4142-A95E-F4D4D0EC6FBC}"/>
              </a:ext>
            </a:extLst>
          </p:cNvPr>
          <p:cNvSpPr>
            <a:spLocks noGrp="1"/>
          </p:cNvSpPr>
          <p:nvPr>
            <p:ph type="ftr" sz="quarter" idx="11"/>
          </p:nvPr>
        </p:nvSpPr>
        <p:spPr/>
        <p:txBody>
          <a:bodyPr/>
          <a:lstStyle>
            <a:lvl1pPr>
              <a:defRPr/>
            </a:lvl1pPr>
          </a:lstStyle>
          <a:p>
            <a:pPr>
              <a:defRPr/>
            </a:pPr>
            <a:endParaRPr lang="pl-PL"/>
          </a:p>
        </p:txBody>
      </p:sp>
      <p:sp>
        <p:nvSpPr>
          <p:cNvPr id="7" name="Symbol zastępczy numeru slajdu 5">
            <a:extLst>
              <a:ext uri="{FF2B5EF4-FFF2-40B4-BE49-F238E27FC236}">
                <a16:creationId xmlns="" xmlns:a16="http://schemas.microsoft.com/office/drawing/2014/main" id="{6BA38665-7915-4476-A2D8-0C9429D38BB5}"/>
              </a:ext>
            </a:extLst>
          </p:cNvPr>
          <p:cNvSpPr>
            <a:spLocks noGrp="1"/>
          </p:cNvSpPr>
          <p:nvPr>
            <p:ph type="sldNum" sz="quarter" idx="12"/>
          </p:nvPr>
        </p:nvSpPr>
        <p:spPr/>
        <p:txBody>
          <a:bodyPr/>
          <a:lstStyle>
            <a:lvl1pPr>
              <a:defRPr/>
            </a:lvl1pPr>
          </a:lstStyle>
          <a:p>
            <a:fld id="{0C3E19EE-EEBD-4756-B46B-5CCBE97DB4D2}" type="slidenum">
              <a:rPr lang="pl-PL" altLang="pl-PL"/>
              <a:pPr/>
              <a:t>‹#›</a:t>
            </a:fld>
            <a:endParaRPr lang="pl-PL" altLang="pl-PL"/>
          </a:p>
        </p:txBody>
      </p:sp>
    </p:spTree>
    <p:extLst>
      <p:ext uri="{BB962C8B-B14F-4D97-AF65-F5344CB8AC3E}">
        <p14:creationId xmlns:p14="http://schemas.microsoft.com/office/powerpoint/2010/main" val="1883472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l-PL" noProof="0"/>
              <a:t>Kliknij ikonę, aby dodać obraz</a:t>
            </a:r>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a:extLst>
              <a:ext uri="{FF2B5EF4-FFF2-40B4-BE49-F238E27FC236}">
                <a16:creationId xmlns="" xmlns:a16="http://schemas.microsoft.com/office/drawing/2014/main" id="{3DD344AD-6042-4017-945F-B9ECACBCA0EA}"/>
              </a:ext>
            </a:extLst>
          </p:cNvPr>
          <p:cNvSpPr>
            <a:spLocks noGrp="1"/>
          </p:cNvSpPr>
          <p:nvPr>
            <p:ph type="dt" sz="half" idx="10"/>
          </p:nvPr>
        </p:nvSpPr>
        <p:spPr/>
        <p:txBody>
          <a:bodyPr/>
          <a:lstStyle>
            <a:lvl1pPr>
              <a:defRPr/>
            </a:lvl1pPr>
          </a:lstStyle>
          <a:p>
            <a:pPr>
              <a:defRPr/>
            </a:pPr>
            <a:fld id="{A30B7C27-EC0C-469D-B54D-586B6A429FDD}" type="datetimeFigureOut">
              <a:rPr lang="pl-PL" smtClean="0"/>
              <a:pPr>
                <a:defRPr/>
              </a:pPr>
              <a:t>2021-04-14</a:t>
            </a:fld>
            <a:endParaRPr lang="pl-PL"/>
          </a:p>
        </p:txBody>
      </p:sp>
      <p:sp>
        <p:nvSpPr>
          <p:cNvPr id="6" name="Symbol zastępczy stopki 4">
            <a:extLst>
              <a:ext uri="{FF2B5EF4-FFF2-40B4-BE49-F238E27FC236}">
                <a16:creationId xmlns="" xmlns:a16="http://schemas.microsoft.com/office/drawing/2014/main" id="{F11E3D1C-513D-4E46-8438-B9184C721283}"/>
              </a:ext>
            </a:extLst>
          </p:cNvPr>
          <p:cNvSpPr>
            <a:spLocks noGrp="1"/>
          </p:cNvSpPr>
          <p:nvPr>
            <p:ph type="ftr" sz="quarter" idx="11"/>
          </p:nvPr>
        </p:nvSpPr>
        <p:spPr/>
        <p:txBody>
          <a:bodyPr/>
          <a:lstStyle>
            <a:lvl1pPr>
              <a:defRPr/>
            </a:lvl1pPr>
          </a:lstStyle>
          <a:p>
            <a:pPr>
              <a:defRPr/>
            </a:pPr>
            <a:endParaRPr lang="pl-PL"/>
          </a:p>
        </p:txBody>
      </p:sp>
      <p:sp>
        <p:nvSpPr>
          <p:cNvPr id="7" name="Symbol zastępczy numeru slajdu 5">
            <a:extLst>
              <a:ext uri="{FF2B5EF4-FFF2-40B4-BE49-F238E27FC236}">
                <a16:creationId xmlns="" xmlns:a16="http://schemas.microsoft.com/office/drawing/2014/main" id="{36E072C5-DD3D-4A1F-8326-3E40CF15AA56}"/>
              </a:ext>
            </a:extLst>
          </p:cNvPr>
          <p:cNvSpPr>
            <a:spLocks noGrp="1"/>
          </p:cNvSpPr>
          <p:nvPr>
            <p:ph type="sldNum" sz="quarter" idx="12"/>
          </p:nvPr>
        </p:nvSpPr>
        <p:spPr/>
        <p:txBody>
          <a:bodyPr/>
          <a:lstStyle>
            <a:lvl1pPr>
              <a:defRPr/>
            </a:lvl1pPr>
          </a:lstStyle>
          <a:p>
            <a:fld id="{42057D4B-5E85-4D59-8491-C936D81E9ACF}" type="slidenum">
              <a:rPr lang="pl-PL" altLang="pl-PL"/>
              <a:pPr/>
              <a:t>‹#›</a:t>
            </a:fld>
            <a:endParaRPr lang="pl-PL" altLang="pl-PL"/>
          </a:p>
        </p:txBody>
      </p:sp>
    </p:spTree>
    <p:extLst>
      <p:ext uri="{BB962C8B-B14F-4D97-AF65-F5344CB8AC3E}">
        <p14:creationId xmlns:p14="http://schemas.microsoft.com/office/powerpoint/2010/main" val="4237308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ymbol zastępczy tytułu 1">
            <a:extLst>
              <a:ext uri="{FF2B5EF4-FFF2-40B4-BE49-F238E27FC236}">
                <a16:creationId xmlns="" xmlns:a16="http://schemas.microsoft.com/office/drawing/2014/main" id="{FA0A8555-059A-4BA0-AEF0-C29D4E6C039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sp>
        <p:nvSpPr>
          <p:cNvPr id="1027" name="Symbol zastępczy tekstu 2">
            <a:extLst>
              <a:ext uri="{FF2B5EF4-FFF2-40B4-BE49-F238E27FC236}">
                <a16:creationId xmlns="" xmlns:a16="http://schemas.microsoft.com/office/drawing/2014/main" id="{C7D09EE9-27A1-42F4-A2F1-F424953A58DC}"/>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4" name="Symbol zastępczy daty 3">
            <a:extLst>
              <a:ext uri="{FF2B5EF4-FFF2-40B4-BE49-F238E27FC236}">
                <a16:creationId xmlns="" xmlns:a16="http://schemas.microsoft.com/office/drawing/2014/main" id="{810ED81E-9D3C-4B00-BA39-8EEDA8B6A8E3}"/>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37DA8CE-DB49-485F-8879-C0411C141A45}" type="datetimeFigureOut">
              <a:rPr lang="pl-PL" smtClean="0"/>
              <a:pPr>
                <a:defRPr/>
              </a:pPr>
              <a:t>2021-04-14</a:t>
            </a:fld>
            <a:endParaRPr lang="pl-PL"/>
          </a:p>
        </p:txBody>
      </p:sp>
      <p:sp>
        <p:nvSpPr>
          <p:cNvPr id="5" name="Symbol zastępczy stopki 4">
            <a:extLst>
              <a:ext uri="{FF2B5EF4-FFF2-40B4-BE49-F238E27FC236}">
                <a16:creationId xmlns="" xmlns:a16="http://schemas.microsoft.com/office/drawing/2014/main" id="{5C84E14D-2724-4650-BB5D-324D700DB44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pl-PL"/>
          </a:p>
        </p:txBody>
      </p:sp>
      <p:sp>
        <p:nvSpPr>
          <p:cNvPr id="6" name="Symbol zastępczy numeru slajdu 5">
            <a:extLst>
              <a:ext uri="{FF2B5EF4-FFF2-40B4-BE49-F238E27FC236}">
                <a16:creationId xmlns="" xmlns:a16="http://schemas.microsoft.com/office/drawing/2014/main" id="{966C1F19-4903-4C66-8DDF-8F55FE2F317F}"/>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4B2A18D7-D29C-4334-88E8-30E964CBFA34}"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anose="020F0502020204030204" pitchFamily="34" charset="0"/>
        </a:defRPr>
      </a:lvl2pPr>
      <a:lvl3pPr algn="ctr" rtl="0" eaLnBrk="1" fontAlgn="base" hangingPunct="1">
        <a:spcBef>
          <a:spcPct val="0"/>
        </a:spcBef>
        <a:spcAft>
          <a:spcPct val="0"/>
        </a:spcAft>
        <a:defRPr sz="4400">
          <a:solidFill>
            <a:schemeClr val="tx1"/>
          </a:solidFill>
          <a:latin typeface="Calibri" panose="020F0502020204030204" pitchFamily="34" charset="0"/>
        </a:defRPr>
      </a:lvl3pPr>
      <a:lvl4pPr algn="ctr" rtl="0" eaLnBrk="1" fontAlgn="base" hangingPunct="1">
        <a:spcBef>
          <a:spcPct val="0"/>
        </a:spcBef>
        <a:spcAft>
          <a:spcPct val="0"/>
        </a:spcAft>
        <a:defRPr sz="4400">
          <a:solidFill>
            <a:schemeClr val="tx1"/>
          </a:solidFill>
          <a:latin typeface="Calibri" panose="020F0502020204030204" pitchFamily="34" charset="0"/>
        </a:defRPr>
      </a:lvl4pPr>
      <a:lvl5pPr algn="ctr" rtl="0" eaLnBrk="1" fontAlgn="base" hangingPunct="1">
        <a:spcBef>
          <a:spcPct val="0"/>
        </a:spcBef>
        <a:spcAft>
          <a:spcPct val="0"/>
        </a:spcAft>
        <a:defRPr sz="4400">
          <a:solidFill>
            <a:schemeClr val="tx1"/>
          </a:solidFill>
          <a:latin typeface="Calibri" panose="020F0502020204030204" pitchFamily="34" charset="0"/>
        </a:defRPr>
      </a:lvl5pPr>
      <a:lvl6pPr marL="457200" algn="ctr" rtl="0" eaLnBrk="1" fontAlgn="base" hangingPunct="1">
        <a:spcBef>
          <a:spcPct val="0"/>
        </a:spcBef>
        <a:spcAft>
          <a:spcPct val="0"/>
        </a:spcAft>
        <a:defRPr sz="4400">
          <a:solidFill>
            <a:schemeClr val="tx1"/>
          </a:solidFill>
          <a:latin typeface="Calibri" panose="020F0502020204030204" pitchFamily="34" charset="0"/>
        </a:defRPr>
      </a:lvl6pPr>
      <a:lvl7pPr marL="914400" algn="ctr" rtl="0" eaLnBrk="1" fontAlgn="base" hangingPunct="1">
        <a:spcBef>
          <a:spcPct val="0"/>
        </a:spcBef>
        <a:spcAft>
          <a:spcPct val="0"/>
        </a:spcAft>
        <a:defRPr sz="4400">
          <a:solidFill>
            <a:schemeClr val="tx1"/>
          </a:solidFill>
          <a:latin typeface="Calibri" panose="020F0502020204030204" pitchFamily="34" charset="0"/>
        </a:defRPr>
      </a:lvl7pPr>
      <a:lvl8pPr marL="1371600" algn="ctr" rtl="0" eaLnBrk="1" fontAlgn="base" hangingPunct="1">
        <a:spcBef>
          <a:spcPct val="0"/>
        </a:spcBef>
        <a:spcAft>
          <a:spcPct val="0"/>
        </a:spcAft>
        <a:defRPr sz="4400">
          <a:solidFill>
            <a:schemeClr val="tx1"/>
          </a:solidFill>
          <a:latin typeface="Calibri" panose="020F0502020204030204" pitchFamily="34" charset="0"/>
        </a:defRPr>
      </a:lvl8pPr>
      <a:lvl9pPr marL="1828800" algn="ctr" rtl="0" eaLnBrk="1" fontAlgn="base" hangingPunct="1">
        <a:spcBef>
          <a:spcPct val="0"/>
        </a:spcBef>
        <a:spcAft>
          <a:spcPct val="0"/>
        </a:spcAft>
        <a:defRPr sz="4400">
          <a:solidFill>
            <a:schemeClr val="tx1"/>
          </a:solidFill>
          <a:latin typeface="Calibri" panose="020F050202020403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reformaubezwlasnowolnienie@ms.gov.p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95959"/>
        </a:solidFill>
        <a:effectLst/>
      </p:bgPr>
    </p:bg>
    <p:spTree>
      <p:nvGrpSpPr>
        <p:cNvPr id="1" name=""/>
        <p:cNvGrpSpPr/>
        <p:nvPr/>
      </p:nvGrpSpPr>
      <p:grpSpPr>
        <a:xfrm>
          <a:off x="0" y="0"/>
          <a:ext cx="0" cy="0"/>
          <a:chOff x="0" y="0"/>
          <a:chExt cx="0" cy="0"/>
        </a:xfrm>
      </p:grpSpPr>
      <p:sp>
        <p:nvSpPr>
          <p:cNvPr id="2050" name="Tytuł 1">
            <a:extLst>
              <a:ext uri="{FF2B5EF4-FFF2-40B4-BE49-F238E27FC236}">
                <a16:creationId xmlns="" xmlns:a16="http://schemas.microsoft.com/office/drawing/2014/main" id="{7364A42F-9AAF-4E73-B935-D5531C6D5BB5}"/>
              </a:ext>
            </a:extLst>
          </p:cNvPr>
          <p:cNvSpPr>
            <a:spLocks noGrp="1"/>
          </p:cNvSpPr>
          <p:nvPr>
            <p:ph type="ctrTitle"/>
          </p:nvPr>
        </p:nvSpPr>
        <p:spPr>
          <a:xfrm>
            <a:off x="685800" y="2000250"/>
            <a:ext cx="7772400" cy="1470025"/>
          </a:xfrm>
        </p:spPr>
        <p:txBody>
          <a:bodyPr/>
          <a:lstStyle/>
          <a:p>
            <a:r>
              <a:rPr lang="pl-PL" altLang="pl-PL" dirty="0">
                <a:solidFill>
                  <a:schemeClr val="bg1"/>
                </a:solidFill>
                <a:latin typeface="Times New Roman" panose="02020603050405020304" pitchFamily="18" charset="0"/>
                <a:cs typeface="Times New Roman" panose="02020603050405020304" pitchFamily="18" charset="0"/>
              </a:rPr>
              <a:t>Model wspieranego podejmowania decyzji</a:t>
            </a:r>
          </a:p>
        </p:txBody>
      </p:sp>
      <p:pic>
        <p:nvPicPr>
          <p:cNvPr id="2052" name="Obraz 4" descr="logotyp_kontra.png">
            <a:extLst>
              <a:ext uri="{FF2B5EF4-FFF2-40B4-BE49-F238E27FC236}">
                <a16:creationId xmlns="" xmlns:a16="http://schemas.microsoft.com/office/drawing/2014/main" id="{F46DF391-4D62-4B5B-B077-FA38EDA054B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0063" y="500063"/>
            <a:ext cx="2928937"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dtytuł 2">
            <a:extLst>
              <a:ext uri="{FF2B5EF4-FFF2-40B4-BE49-F238E27FC236}">
                <a16:creationId xmlns="" xmlns:a16="http://schemas.microsoft.com/office/drawing/2014/main" id="{089105F1-E760-4F0B-B318-00D199533CBC}"/>
              </a:ext>
            </a:extLst>
          </p:cNvPr>
          <p:cNvSpPr txBox="1">
            <a:spLocks/>
          </p:cNvSpPr>
          <p:nvPr/>
        </p:nvSpPr>
        <p:spPr>
          <a:xfrm>
            <a:off x="1357313" y="4957763"/>
            <a:ext cx="6400800" cy="757237"/>
          </a:xfrm>
          <a:prstGeom prst="rect">
            <a:avLst/>
          </a:prstGeom>
        </p:spPr>
        <p:txBody>
          <a:bodyPr>
            <a:normAutofit/>
          </a:bodyPr>
          <a:lstStyle/>
          <a:p>
            <a:pPr algn="ctr" fontAlgn="auto">
              <a:spcBef>
                <a:spcPct val="20000"/>
              </a:spcBef>
              <a:spcAft>
                <a:spcPts val="0"/>
              </a:spcAft>
              <a:buFont typeface="Arial" pitchFamily="34" charset="0"/>
              <a:buNone/>
              <a:defRPr/>
            </a:pPr>
            <a:r>
              <a:rPr lang="pl-PL" dirty="0">
                <a:solidFill>
                  <a:schemeClr val="bg1">
                    <a:lumMod val="75000"/>
                  </a:schemeClr>
                </a:solidFill>
                <a:latin typeface="Times New Roman" pitchFamily="18" charset="0"/>
                <a:cs typeface="Times New Roman" pitchFamily="18" charset="0"/>
              </a:rPr>
              <a:t>Departament Legislacyjny Prawa Cywilnego</a:t>
            </a:r>
          </a:p>
        </p:txBody>
      </p:sp>
      <p:cxnSp>
        <p:nvCxnSpPr>
          <p:cNvPr id="8" name="Łącznik prosty 7">
            <a:extLst>
              <a:ext uri="{FF2B5EF4-FFF2-40B4-BE49-F238E27FC236}">
                <a16:creationId xmlns="" xmlns:a16="http://schemas.microsoft.com/office/drawing/2014/main" id="{531B8C42-74A3-406B-9031-1BFFDE147AF9}"/>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22E339F3-B132-46F1-88BB-D569277E979E}"/>
              </a:ext>
            </a:extLst>
          </p:cNvPr>
          <p:cNvSpPr>
            <a:spLocks noGrp="1"/>
          </p:cNvSpPr>
          <p:nvPr>
            <p:ph type="title"/>
          </p:nvPr>
        </p:nvSpPr>
        <p:spPr/>
        <p:txBody>
          <a:bodyPr/>
          <a:lstStyle/>
          <a:p>
            <a:r>
              <a:rPr lang="pl-PL" sz="3000" b="1" dirty="0">
                <a:solidFill>
                  <a:schemeClr val="tx1">
                    <a:lumMod val="65000"/>
                    <a:lumOff val="35000"/>
                  </a:schemeClr>
                </a:solidFill>
                <a:latin typeface="Times New Roman" panose="02020603050405020304" pitchFamily="18" charset="0"/>
                <a:cs typeface="Times New Roman" panose="02020603050405020304" pitchFamily="18" charset="0"/>
              </a:rPr>
              <a:t>Opis projektu przedstawiony przez Biuro Pełnomocnika Rządu ds. Osób Niepełnosprawnych</a:t>
            </a:r>
          </a:p>
        </p:txBody>
      </p:sp>
      <p:sp>
        <p:nvSpPr>
          <p:cNvPr id="3" name="Symbol zastępczy zawartości 2">
            <a:extLst>
              <a:ext uri="{FF2B5EF4-FFF2-40B4-BE49-F238E27FC236}">
                <a16:creationId xmlns="" xmlns:a16="http://schemas.microsoft.com/office/drawing/2014/main" id="{A470430C-0BF4-4B0B-9ADE-08FADE03FEBA}"/>
              </a:ext>
            </a:extLst>
          </p:cNvPr>
          <p:cNvSpPr>
            <a:spLocks noGrp="1"/>
          </p:cNvSpPr>
          <p:nvPr>
            <p:ph idx="1"/>
          </p:nvPr>
        </p:nvSpPr>
        <p:spPr/>
        <p:txBody>
          <a:bodyPr/>
          <a:lstStyle/>
          <a:p>
            <a:pPr marL="0" indent="0" algn="just">
              <a:buNone/>
            </a:pPr>
            <a:r>
              <a:rPr lang="pl-PL" sz="1600" dirty="0">
                <a:solidFill>
                  <a:schemeClr val="tx1">
                    <a:lumMod val="65000"/>
                    <a:lumOff val="35000"/>
                  </a:schemeClr>
                </a:solidFill>
                <a:latin typeface="Times New Roman" panose="02020603050405020304" pitchFamily="18" charset="0"/>
                <a:cs typeface="Times New Roman" panose="02020603050405020304" pitchFamily="18" charset="0"/>
              </a:rPr>
              <a:t>Projekt  pt. „Opracowanie projektu ustawy wdrażającej Konwencję o prawach osób niepełnosprawnych” zakłada działania, które będą służyły opracowaniu kompleksowych rozwiązań dotyczących mechanizmów  wsparcia osób niepełnosprawnych, zgodnych z Konwencją o prawach osób niepełnosprawnych i „operacjonalizacji” jej postanowień. Przy konstruowaniu nowej ustawy uwzględniona zostanie w szczególności konieczność zagwarantowania osobom niepełnosprawnym możliwości niezależnego życia poprzez odpowiednie rozwiązania, zgodne z postanowieniami Konwencji ONZ. Przeglądowi ulegną m.in. dotychczas funkcjonujące i przygotowane rozwiązania na rzecz niezależnego życia (np. asystencja osobista), a także te odnoszące się do możliwości samostanowienia o sobie i realizacji podstawowych praw i wolności, związanych z aktywnym uczestnictwem w życiu społecznym. Projekt zakłada analizę faktyczną sytuacji osób z niepełnosprawnościami, przegląd i analizę wszystkich rozwiązań prawnych z zakresu wsparcia osób z niepełnosprawnościami, w tym analizę aktów prawnych pod kątem Konwencji ONZ o prawach osób niepełnosprawnych. Analiza obejmie wszystkie formy wsparcia. </a:t>
            </a:r>
          </a:p>
          <a:p>
            <a:pPr marL="0" indent="0" algn="just">
              <a:buNone/>
            </a:pPr>
            <a:r>
              <a:rPr lang="pl-PL" sz="1600" dirty="0">
                <a:solidFill>
                  <a:schemeClr val="tx1">
                    <a:lumMod val="65000"/>
                    <a:lumOff val="35000"/>
                  </a:schemeClr>
                </a:solidFill>
                <a:latin typeface="Times New Roman" panose="02020603050405020304" pitchFamily="18" charset="0"/>
                <a:cs typeface="Times New Roman" panose="02020603050405020304" pitchFamily="18" charset="0"/>
              </a:rPr>
              <a:t>Projekt ma kilka faz realizacji, pierwszy etap to analiza funkcjonujących rozwiązań pod względem prawnym i finansowym oraz analiza skutków faktycznych i prawnych istniejących rozwiązań legislacyjnych z obszaru niepełnosprawności. Kolejnym etapem będzie zaproponowanie nowych rozwiązań wraz z propozycją finansowania, określenia źródeł finansowania i przeorganizowania tym samym dotychczasowego systemu.</a:t>
            </a:r>
          </a:p>
          <a:p>
            <a:endParaRPr lang="pl-PL" dirty="0"/>
          </a:p>
        </p:txBody>
      </p:sp>
    </p:spTree>
    <p:extLst>
      <p:ext uri="{BB962C8B-B14F-4D97-AF65-F5344CB8AC3E}">
        <p14:creationId xmlns:p14="http://schemas.microsoft.com/office/powerpoint/2010/main" val="2933900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C85857D3-3C63-4E8F-911C-FB6D148C536B}"/>
              </a:ext>
            </a:extLst>
          </p:cNvPr>
          <p:cNvSpPr>
            <a:spLocks noGrp="1"/>
          </p:cNvSpPr>
          <p:nvPr>
            <p:ph type="title"/>
          </p:nvPr>
        </p:nvSpPr>
        <p:spPr/>
        <p:txBody>
          <a:bodyPr/>
          <a:lstStyle/>
          <a:p>
            <a:r>
              <a:rPr lang="pl-PL" sz="3600" b="1" dirty="0">
                <a:solidFill>
                  <a:schemeClr val="tx1">
                    <a:lumMod val="65000"/>
                    <a:lumOff val="35000"/>
                  </a:schemeClr>
                </a:solidFill>
                <a:latin typeface="Times New Roman" panose="02020603050405020304" pitchFamily="18" charset="0"/>
                <a:cs typeface="Times New Roman" panose="02020603050405020304" pitchFamily="18" charset="0"/>
              </a:rPr>
              <a:t>Ubezwłasnowolnienia orzeczone przed dniem wejścia w życie nowych regulacji </a:t>
            </a:r>
          </a:p>
        </p:txBody>
      </p:sp>
      <p:sp>
        <p:nvSpPr>
          <p:cNvPr id="3" name="Symbol zastępczy zawartości 2">
            <a:extLst>
              <a:ext uri="{FF2B5EF4-FFF2-40B4-BE49-F238E27FC236}">
                <a16:creationId xmlns="" xmlns:a16="http://schemas.microsoft.com/office/drawing/2014/main" id="{369577F1-68E5-40A3-A0B1-8F4CE0C75B35}"/>
              </a:ext>
            </a:extLst>
          </p:cNvPr>
          <p:cNvSpPr>
            <a:spLocks noGrp="1"/>
          </p:cNvSpPr>
          <p:nvPr>
            <p:ph idx="1"/>
          </p:nvPr>
        </p:nvSpPr>
        <p:spPr/>
        <p:txBody>
          <a:bodyPr/>
          <a:lstStyle/>
          <a:p>
            <a:pPr marL="0" indent="0" algn="just">
              <a:buNone/>
            </a:pPr>
            <a:r>
              <a:rPr lang="pl-PL" sz="2400" dirty="0">
                <a:solidFill>
                  <a:schemeClr val="tx1">
                    <a:lumMod val="65000"/>
                    <a:lumOff val="35000"/>
                  </a:schemeClr>
                </a:solidFill>
                <a:latin typeface="Times New Roman" panose="02020603050405020304" pitchFamily="18" charset="0"/>
                <a:cs typeface="Times New Roman" panose="02020603050405020304" pitchFamily="18" charset="0"/>
              </a:rPr>
              <a:t>Po wejściu w życie nowych regulacji wprowadzających w miejsce instytucji ubezwłasnowolnienia model wspieranego podejmowania decyzji w dalszym ciągu w obrocie prawnym będą funkcjonowały już prawomocnie orzeczone ubezwłasnowolnienia. Kwestia ta będzie wymagała dogłębnej i wieloaspektowej analizy, albowiem do ubezwłasnowolnienia orzeczonego przed dniem wejścia w życie nowych regulacji do czasu jego uchylenia będą stosowane przepisy dotychczasowe. Zaś ewentualne wszczęcie </a:t>
            </a:r>
            <a:r>
              <a:rPr lang="pl-PL" sz="2400" b="1" u="sng" dirty="0">
                <a:solidFill>
                  <a:schemeClr val="tx1">
                    <a:lumMod val="65000"/>
                    <a:lumOff val="35000"/>
                  </a:schemeClr>
                </a:solidFill>
                <a:latin typeface="Times New Roman" panose="02020603050405020304" pitchFamily="18" charset="0"/>
                <a:cs typeface="Times New Roman" panose="02020603050405020304" pitchFamily="18" charset="0"/>
              </a:rPr>
              <a:t>ok 100 tys. spraw </a:t>
            </a:r>
            <a:r>
              <a:rPr lang="pl-PL" sz="2400" dirty="0">
                <a:solidFill>
                  <a:schemeClr val="tx1">
                    <a:lumMod val="65000"/>
                    <a:lumOff val="35000"/>
                  </a:schemeClr>
                </a:solidFill>
                <a:latin typeface="Times New Roman" panose="02020603050405020304" pitchFamily="18" charset="0"/>
                <a:cs typeface="Times New Roman" panose="02020603050405020304" pitchFamily="18" charset="0"/>
              </a:rPr>
              <a:t>(na wniosek lub z urzędu) o uchylenie orzeczonego ubezwłasnowolnienia będzie się wiązało bez wątpienia z diametralnym wzrostem obciążenia sądów powszechnych (wręcz ich paraliżem), a w konsekwencji z koniecznością założenia wzrostu liczby etatów orzeczniczych, urzędniczych i administracyjnych w sądach powszechnych.  </a:t>
            </a:r>
          </a:p>
        </p:txBody>
      </p:sp>
    </p:spTree>
    <p:extLst>
      <p:ext uri="{BB962C8B-B14F-4D97-AF65-F5344CB8AC3E}">
        <p14:creationId xmlns:p14="http://schemas.microsoft.com/office/powerpoint/2010/main" val="1178540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F56195AA-1A79-4C42-A25B-5B9A73A20A46}"/>
              </a:ext>
            </a:extLst>
          </p:cNvPr>
          <p:cNvSpPr>
            <a:spLocks noGrp="1"/>
          </p:cNvSpPr>
          <p:nvPr>
            <p:ph type="title"/>
          </p:nvPr>
        </p:nvSpPr>
        <p:spPr/>
        <p:txBody>
          <a:bodyPr/>
          <a:lstStyle/>
          <a:p>
            <a:r>
              <a:rPr lang="pl-PL" sz="3600" b="1" i="0" dirty="0">
                <a:solidFill>
                  <a:schemeClr val="tx1">
                    <a:lumMod val="65000"/>
                    <a:lumOff val="35000"/>
                  </a:schemeClr>
                </a:solidFill>
                <a:effectLst/>
                <a:latin typeface="Times New Roman" panose="02020603050405020304" pitchFamily="18" charset="0"/>
                <a:cs typeface="Times New Roman" panose="02020603050405020304" pitchFamily="18" charset="0"/>
              </a:rPr>
              <a:t/>
            </a:r>
            <a:br>
              <a:rPr lang="pl-PL" sz="3600" b="1" i="0" dirty="0">
                <a:solidFill>
                  <a:schemeClr val="tx1">
                    <a:lumMod val="65000"/>
                    <a:lumOff val="35000"/>
                  </a:schemeClr>
                </a:solidFill>
                <a:effectLst/>
                <a:latin typeface="Times New Roman" panose="02020603050405020304" pitchFamily="18" charset="0"/>
                <a:cs typeface="Times New Roman" panose="02020603050405020304" pitchFamily="18" charset="0"/>
              </a:rPr>
            </a:br>
            <a:r>
              <a:rPr lang="pl-PL" sz="2000" b="1" i="0" dirty="0">
                <a:solidFill>
                  <a:schemeClr val="tx1">
                    <a:lumMod val="65000"/>
                    <a:lumOff val="35000"/>
                  </a:schemeClr>
                </a:solidFill>
                <a:effectLst/>
                <a:latin typeface="Times New Roman" panose="02020603050405020304" pitchFamily="18" charset="0"/>
                <a:cs typeface="Times New Roman" panose="02020603050405020304" pitchFamily="18" charset="0"/>
              </a:rPr>
              <a:t>Rada Ministrów przyjęła Strategię na rzecz Osób z Niepełnosprawnościami</a:t>
            </a:r>
            <a:br>
              <a:rPr lang="pl-PL" sz="2000" b="1" i="0" dirty="0">
                <a:solidFill>
                  <a:schemeClr val="tx1">
                    <a:lumMod val="65000"/>
                    <a:lumOff val="35000"/>
                  </a:schemeClr>
                </a:solidFill>
                <a:effectLst/>
                <a:latin typeface="Times New Roman" panose="02020603050405020304" pitchFamily="18" charset="0"/>
                <a:cs typeface="Times New Roman" panose="02020603050405020304" pitchFamily="18" charset="0"/>
              </a:rPr>
            </a:br>
            <a:r>
              <a:rPr lang="pl-PL" sz="2000" b="1" i="0" dirty="0">
                <a:solidFill>
                  <a:schemeClr val="tx1">
                    <a:lumMod val="65000"/>
                    <a:lumOff val="35000"/>
                  </a:schemeClr>
                </a:solidFill>
                <a:effectLst/>
                <a:latin typeface="Times New Roman" panose="02020603050405020304" pitchFamily="18" charset="0"/>
                <a:cs typeface="Times New Roman" panose="02020603050405020304" pitchFamily="18" charset="0"/>
              </a:rPr>
              <a:t>- zastąpienie instytucji ubezwłasnowolnienia modelem wspieranego podejmowania decyzji</a:t>
            </a:r>
            <a:br>
              <a:rPr lang="pl-PL" sz="2000" b="1" i="0" dirty="0">
                <a:solidFill>
                  <a:schemeClr val="tx1">
                    <a:lumMod val="65000"/>
                    <a:lumOff val="35000"/>
                  </a:schemeClr>
                </a:solidFill>
                <a:effectLst/>
                <a:latin typeface="Times New Roman" panose="02020603050405020304" pitchFamily="18" charset="0"/>
                <a:cs typeface="Times New Roman" panose="02020603050405020304" pitchFamily="18" charset="0"/>
              </a:rPr>
            </a:br>
            <a:r>
              <a:rPr lang="pl-PL" sz="2000" b="1" i="0" dirty="0">
                <a:solidFill>
                  <a:srgbClr val="1B1B1B"/>
                </a:solidFill>
                <a:effectLst/>
                <a:latin typeface="Times New Roman" panose="02020603050405020304" pitchFamily="18" charset="0"/>
                <a:cs typeface="Times New Roman" panose="02020603050405020304" pitchFamily="18" charset="0"/>
              </a:rPr>
              <a:t/>
            </a:r>
            <a:br>
              <a:rPr lang="pl-PL" sz="2000" b="1" i="0" dirty="0">
                <a:solidFill>
                  <a:srgbClr val="1B1B1B"/>
                </a:solidFill>
                <a:effectLst/>
                <a:latin typeface="Times New Roman" panose="02020603050405020304" pitchFamily="18" charset="0"/>
                <a:cs typeface="Times New Roman" panose="02020603050405020304" pitchFamily="18" charset="0"/>
              </a:rPr>
            </a:br>
            <a:endParaRPr lang="pl-PL" sz="2000" dirty="0">
              <a:latin typeface="Times New Roman" panose="02020603050405020304" pitchFamily="18" charset="0"/>
              <a:cs typeface="Times New Roman" panose="02020603050405020304" pitchFamily="18" charset="0"/>
            </a:endParaRPr>
          </a:p>
        </p:txBody>
      </p:sp>
      <p:sp>
        <p:nvSpPr>
          <p:cNvPr id="10" name="Symbol zastępczy zawartości 9">
            <a:extLst>
              <a:ext uri="{FF2B5EF4-FFF2-40B4-BE49-F238E27FC236}">
                <a16:creationId xmlns="" xmlns:a16="http://schemas.microsoft.com/office/drawing/2014/main" id="{50C6E478-28EC-4029-A203-B11894C913EE}"/>
              </a:ext>
            </a:extLst>
          </p:cNvPr>
          <p:cNvSpPr>
            <a:spLocks noGrp="1"/>
          </p:cNvSpPr>
          <p:nvPr>
            <p:ph idx="1"/>
          </p:nvPr>
        </p:nvSpPr>
        <p:spPr/>
        <p:txBody>
          <a:bodyPr/>
          <a:lstStyle/>
          <a:p>
            <a:pPr marL="0" indent="0" algn="just">
              <a:buNone/>
            </a:pPr>
            <a:r>
              <a:rPr lang="pl-PL" sz="2000" dirty="0">
                <a:solidFill>
                  <a:schemeClr val="tx1">
                    <a:lumMod val="65000"/>
                    <a:lumOff val="35000"/>
                  </a:schemeClr>
                </a:solidFill>
                <a:latin typeface="Times New Roman" panose="02020603050405020304" pitchFamily="18" charset="0"/>
                <a:cs typeface="Times New Roman" panose="02020603050405020304" pitchFamily="18" charset="0"/>
              </a:rPr>
              <a:t>Działanie zakłada wprowadzenie w miejsce instytucji ubezwłasnowolnienia modelu wspieranego podejmowania decyzji, zapewniającego każdej osobie możliwość podejmowania decyzji we własnych sprawach w maksymalnie możliwym zakresie. W sytuacjach kiedy będzie to potrzebne, osobie zapewnione zostanie adekwatne wsparcie przy podejmowaniu decyzji. W wyniku tego formy zastępczego podejmowania decyzji będą stosowane jedynie w przypadkach całkowitego braku możliwości ustalenia (w tym interpretacji) woli danej osoby. Dziać się to jednak będzie w zmienionej formie prawnej, przy zapewnieniu transparentności oraz sprawności podejmowanych działań w takich sytuacjach.</a:t>
            </a:r>
          </a:p>
          <a:p>
            <a:pPr marL="0" indent="0" algn="just">
              <a:buNone/>
            </a:pPr>
            <a:r>
              <a:rPr lang="pl-PL" sz="2000" dirty="0">
                <a:solidFill>
                  <a:schemeClr val="tx1">
                    <a:lumMod val="65000"/>
                    <a:lumOff val="35000"/>
                  </a:schemeClr>
                </a:solidFill>
                <a:latin typeface="Times New Roman" panose="02020603050405020304" pitchFamily="18" charset="0"/>
                <a:cs typeface="Times New Roman" panose="02020603050405020304" pitchFamily="18" charset="0"/>
              </a:rPr>
              <a:t>W wypracowaniu nowego modelu uwzględnione zostaną doświadczenia innych krajów europejskich w zakresie zastąpienia instytucji ubezwłasnowolnienia wspieranym podejmowaniem decyzji. Wprowadzenie nowego systemu spowoduje odstąpienie od Oświadczenia interpretacyjnego do art. 12 Konwencji.</a:t>
            </a:r>
          </a:p>
          <a:p>
            <a:pPr algn="just"/>
            <a:endParaRPr lang="pl-PL"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6977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3F685744-498F-41A4-B1FA-9D04A3C43D6E}"/>
              </a:ext>
            </a:extLst>
          </p:cNvPr>
          <p:cNvSpPr>
            <a:spLocks noGrp="1"/>
          </p:cNvSpPr>
          <p:nvPr>
            <p:ph type="title"/>
          </p:nvPr>
        </p:nvSpPr>
        <p:spPr/>
        <p:txBody>
          <a:bodyPr/>
          <a:lstStyle/>
          <a:p>
            <a:r>
              <a:rPr lang="pl-PL" sz="3200" b="1" dirty="0">
                <a:solidFill>
                  <a:schemeClr val="tx1">
                    <a:lumMod val="65000"/>
                    <a:lumOff val="35000"/>
                  </a:schemeClr>
                </a:solidFill>
                <a:effectLst/>
                <a:latin typeface="Times New Roman" panose="02020603050405020304" pitchFamily="18" charset="0"/>
                <a:ea typeface="Leelawadee UI" panose="020B0502040204020203" pitchFamily="34" charset="-34"/>
                <a:cs typeface="Times New Roman" panose="02020603050405020304" pitchFamily="18" charset="0"/>
              </a:rPr>
              <a:t>Zastąpienie instytucji ubezwłasnowolnienia modelem wspieranego podejmowania decyzji</a:t>
            </a:r>
            <a:endParaRPr lang="pl-PL" sz="3200" b="1"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sp>
        <p:nvSpPr>
          <p:cNvPr id="7" name="Symbol zastępczy zawartości 6">
            <a:extLst>
              <a:ext uri="{FF2B5EF4-FFF2-40B4-BE49-F238E27FC236}">
                <a16:creationId xmlns="" xmlns:a16="http://schemas.microsoft.com/office/drawing/2014/main" id="{8FF88C00-C808-4877-9524-F32E63D70396}"/>
              </a:ext>
            </a:extLst>
          </p:cNvPr>
          <p:cNvSpPr>
            <a:spLocks noGrp="1"/>
          </p:cNvSpPr>
          <p:nvPr>
            <p:ph idx="1"/>
          </p:nvPr>
        </p:nvSpPr>
        <p:spPr/>
        <p:txBody>
          <a:bodyPr/>
          <a:lstStyle/>
          <a:p>
            <a:pPr marL="0" indent="0">
              <a:buNone/>
            </a:pPr>
            <a:r>
              <a:rPr lang="pl-PL" sz="2400" b="1" dirty="0">
                <a:solidFill>
                  <a:schemeClr val="tx1">
                    <a:lumMod val="65000"/>
                    <a:lumOff val="35000"/>
                  </a:schemeClr>
                </a:solidFill>
                <a:latin typeface="Times New Roman" panose="02020603050405020304" pitchFamily="18" charset="0"/>
                <a:cs typeface="Times New Roman" panose="02020603050405020304" pitchFamily="18" charset="0"/>
              </a:rPr>
              <a:t>Okres wdrażania działania: </a:t>
            </a:r>
            <a:r>
              <a:rPr lang="pl-PL" sz="2400" dirty="0">
                <a:solidFill>
                  <a:schemeClr val="tx1">
                    <a:lumMod val="65000"/>
                    <a:lumOff val="35000"/>
                  </a:schemeClr>
                </a:solidFill>
                <a:latin typeface="Times New Roman" panose="02020603050405020304" pitchFamily="18" charset="0"/>
                <a:cs typeface="Times New Roman" panose="02020603050405020304" pitchFamily="18" charset="0"/>
              </a:rPr>
              <a:t>2021-2025</a:t>
            </a:r>
          </a:p>
          <a:p>
            <a:pPr marL="0" indent="0">
              <a:buNone/>
            </a:pPr>
            <a:r>
              <a:rPr lang="pl-PL" sz="2400" b="1" dirty="0">
                <a:solidFill>
                  <a:schemeClr val="tx1">
                    <a:lumMod val="65000"/>
                    <a:lumOff val="35000"/>
                  </a:schemeClr>
                </a:solidFill>
                <a:latin typeface="Times New Roman" panose="02020603050405020304" pitchFamily="18" charset="0"/>
                <a:cs typeface="Times New Roman" panose="02020603050405020304" pitchFamily="18" charset="0"/>
              </a:rPr>
              <a:t>Koordynator: </a:t>
            </a:r>
            <a:r>
              <a:rPr lang="pl-PL" sz="2400" dirty="0">
                <a:solidFill>
                  <a:schemeClr val="tx1">
                    <a:lumMod val="65000"/>
                    <a:lumOff val="35000"/>
                  </a:schemeClr>
                </a:solidFill>
                <a:latin typeface="Times New Roman" panose="02020603050405020304" pitchFamily="18" charset="0"/>
                <a:cs typeface="Times New Roman" panose="02020603050405020304" pitchFamily="18" charset="0"/>
              </a:rPr>
              <a:t>MS</a:t>
            </a:r>
          </a:p>
          <a:p>
            <a:pPr marL="0" indent="0">
              <a:buNone/>
            </a:pPr>
            <a:r>
              <a:rPr lang="pl-PL" sz="2400" b="1" dirty="0">
                <a:solidFill>
                  <a:schemeClr val="tx1">
                    <a:lumMod val="65000"/>
                    <a:lumOff val="35000"/>
                  </a:schemeClr>
                </a:solidFill>
                <a:latin typeface="Times New Roman" panose="02020603050405020304" pitchFamily="18" charset="0"/>
                <a:cs typeface="Times New Roman" panose="02020603050405020304" pitchFamily="18" charset="0"/>
              </a:rPr>
              <a:t>Podmioty współpracujące: </a:t>
            </a:r>
            <a:r>
              <a:rPr lang="pl-PL" sz="2400" dirty="0" err="1" smtClean="0">
                <a:solidFill>
                  <a:schemeClr val="tx1">
                    <a:lumMod val="65000"/>
                    <a:lumOff val="35000"/>
                  </a:schemeClr>
                </a:solidFill>
                <a:latin typeface="Times New Roman" panose="02020603050405020304" pitchFamily="18" charset="0"/>
                <a:cs typeface="Times New Roman" panose="02020603050405020304" pitchFamily="18" charset="0"/>
              </a:rPr>
              <a:t>MRiPS</a:t>
            </a:r>
            <a:r>
              <a:rPr lang="pl-PL" sz="2400" dirty="0" smtClean="0">
                <a:solidFill>
                  <a:schemeClr val="tx1">
                    <a:lumMod val="65000"/>
                    <a:lumOff val="35000"/>
                  </a:schemeClr>
                </a:solidFill>
                <a:latin typeface="Times New Roman" panose="02020603050405020304" pitchFamily="18" charset="0"/>
                <a:cs typeface="Times New Roman" panose="02020603050405020304" pitchFamily="18" charset="0"/>
              </a:rPr>
              <a:t>/BON/BRT</a:t>
            </a:r>
            <a:r>
              <a:rPr lang="pl-PL" sz="2400" dirty="0">
                <a:solidFill>
                  <a:schemeClr val="tx1">
                    <a:lumMod val="65000"/>
                    <a:lumOff val="35000"/>
                  </a:schemeClr>
                </a:solidFill>
                <a:latin typeface="Times New Roman" panose="02020603050405020304" pitchFamily="18" charset="0"/>
                <a:cs typeface="Times New Roman" panose="02020603050405020304" pitchFamily="18" charset="0"/>
              </a:rPr>
              <a:t>, MZ, MSWiA,  RPO, organizacje pozarządowe</a:t>
            </a:r>
          </a:p>
          <a:p>
            <a:pPr marL="0" indent="0">
              <a:buNone/>
            </a:pPr>
            <a:r>
              <a:rPr lang="pl-PL" sz="2400" b="1" dirty="0">
                <a:solidFill>
                  <a:schemeClr val="tx1">
                    <a:lumMod val="65000"/>
                    <a:lumOff val="35000"/>
                  </a:schemeClr>
                </a:solidFill>
                <a:latin typeface="Times New Roman" panose="02020603050405020304" pitchFamily="18" charset="0"/>
                <a:cs typeface="Times New Roman" panose="02020603050405020304" pitchFamily="18" charset="0"/>
              </a:rPr>
              <a:t>Finansowanie</a:t>
            </a:r>
            <a:r>
              <a:rPr lang="pl-PL" sz="2400" dirty="0">
                <a:solidFill>
                  <a:schemeClr val="tx1">
                    <a:lumMod val="65000"/>
                    <a:lumOff val="35000"/>
                  </a:schemeClr>
                </a:solidFill>
                <a:latin typeface="Times New Roman" panose="02020603050405020304" pitchFamily="18" charset="0"/>
                <a:cs typeface="Times New Roman" panose="02020603050405020304" pitchFamily="18" charset="0"/>
              </a:rPr>
              <a:t>: Budżet państwa, PFRON, EFS</a:t>
            </a:r>
          </a:p>
          <a:p>
            <a:pPr marL="0" indent="0">
              <a:buNone/>
            </a:pPr>
            <a:endParaRPr lang="pl-PL" sz="2400"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lgn="just">
              <a:buNone/>
            </a:pPr>
            <a:r>
              <a:rPr lang="pl-PL" sz="1700" dirty="0">
                <a:solidFill>
                  <a:schemeClr val="tx1">
                    <a:lumMod val="65000"/>
                    <a:lumOff val="35000"/>
                  </a:schemeClr>
                </a:solidFill>
                <a:latin typeface="Times New Roman" panose="02020603050405020304" pitchFamily="18" charset="0"/>
                <a:cs typeface="Times New Roman" panose="02020603050405020304" pitchFamily="18" charset="0"/>
              </a:rPr>
              <a:t>Przyjęcie Strategii na rzecz Osób z Niepełnosprawnościami nie spowoduje dodatkowych kosztów dla sektora finansów publicznych. Finansowanie działań zaplanowanych w Strategii będzie realizowane przez odpowiednią alokację dostępnych już środków finansowych będących w dyspozycji jednostek sektora finansów publicznych, z uwzględnieniem celów ustanowionych w dokumencie oraz przeorganizowanie dostępnych zasobów ludzkich i zadań poszczególnych jednostek sektora finansów publicznych. Ostateczna wysokość środków przewidzianych do realizacji poszczególnych projektów będzie ustalana corocznie przez Radę Ministrów w trakcie prac nad ustawą budżetową.</a:t>
            </a:r>
          </a:p>
        </p:txBody>
      </p:sp>
    </p:spTree>
    <p:extLst>
      <p:ext uri="{BB962C8B-B14F-4D97-AF65-F5344CB8AC3E}">
        <p14:creationId xmlns:p14="http://schemas.microsoft.com/office/powerpoint/2010/main" val="37091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ymbol zastępczy zawartości 7">
            <a:extLst>
              <a:ext uri="{FF2B5EF4-FFF2-40B4-BE49-F238E27FC236}">
                <a16:creationId xmlns="" xmlns:a16="http://schemas.microsoft.com/office/drawing/2014/main" id="{893B199C-6514-4191-A8CF-151F3EE53E5A}"/>
              </a:ext>
            </a:extLst>
          </p:cNvPr>
          <p:cNvGraphicFramePr>
            <a:graphicFrameLocks/>
          </p:cNvGraphicFramePr>
          <p:nvPr>
            <p:extLst>
              <p:ext uri="{D42A27DB-BD31-4B8C-83A1-F6EECF244321}">
                <p14:modId xmlns:p14="http://schemas.microsoft.com/office/powerpoint/2010/main" val="3272620699"/>
              </p:ext>
            </p:extLst>
          </p:nvPr>
        </p:nvGraphicFramePr>
        <p:xfrm>
          <a:off x="457200" y="404664"/>
          <a:ext cx="8229600" cy="57214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2089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4E8AE9D4-45C9-47C1-A09A-8010052A8163}"/>
              </a:ext>
            </a:extLst>
          </p:cNvPr>
          <p:cNvSpPr>
            <a:spLocks noGrp="1"/>
          </p:cNvSpPr>
          <p:nvPr>
            <p:ph type="title"/>
          </p:nvPr>
        </p:nvSpPr>
        <p:spPr/>
        <p:txBody>
          <a:bodyPr/>
          <a:lstStyle/>
          <a:p>
            <a:r>
              <a:rPr lang="pl-PL" sz="3600" b="1" dirty="0">
                <a:solidFill>
                  <a:schemeClr val="tx1">
                    <a:lumMod val="65000"/>
                    <a:lumOff val="35000"/>
                  </a:schemeClr>
                </a:solidFill>
                <a:effectLst/>
                <a:latin typeface="Times New Roman" panose="02020603050405020304" pitchFamily="18" charset="0"/>
                <a:ea typeface="Times New Roman" panose="02020603050405020304" pitchFamily="18" charset="0"/>
              </a:rPr>
              <a:t>Nowelizacja ponad 50 (pięćdziesięciu) ustaw i 30 (trzydziestu) rozporządzeń</a:t>
            </a:r>
            <a:endParaRPr lang="pl-PL" sz="3600" dirty="0">
              <a:solidFill>
                <a:schemeClr val="tx1">
                  <a:lumMod val="65000"/>
                  <a:lumOff val="35000"/>
                </a:schemeClr>
              </a:solidFill>
            </a:endParaRPr>
          </a:p>
        </p:txBody>
      </p:sp>
      <p:sp>
        <p:nvSpPr>
          <p:cNvPr id="3" name="Symbol zastępczy zawartości 2">
            <a:extLst>
              <a:ext uri="{FF2B5EF4-FFF2-40B4-BE49-F238E27FC236}">
                <a16:creationId xmlns="" xmlns:a16="http://schemas.microsoft.com/office/drawing/2014/main" id="{CA467CBE-5CAE-454C-A92A-6673AAE2C990}"/>
              </a:ext>
            </a:extLst>
          </p:cNvPr>
          <p:cNvSpPr>
            <a:spLocks noGrp="1"/>
          </p:cNvSpPr>
          <p:nvPr>
            <p:ph idx="1"/>
          </p:nvPr>
        </p:nvSpPr>
        <p:spPr/>
        <p:txBody>
          <a:bodyPr/>
          <a:lstStyle/>
          <a:p>
            <a:pPr marL="0" indent="0" algn="just">
              <a:buNone/>
            </a:pPr>
            <a:r>
              <a:rPr lang="pl-PL" sz="2800" dirty="0">
                <a:solidFill>
                  <a:schemeClr val="tx1">
                    <a:lumMod val="65000"/>
                    <a:lumOff val="35000"/>
                  </a:schemeClr>
                </a:solidFill>
                <a:latin typeface="Times New Roman" panose="02020603050405020304" pitchFamily="18" charset="0"/>
                <a:cs typeface="Times New Roman" panose="02020603050405020304" pitchFamily="18" charset="0"/>
              </a:rPr>
              <a:t>Podkreślenia wymaga, że zmiana regulacji dotyczących instytucji ubezwłasnowolnienia i wprowadzenia w jej miejsce modelu wspieranego podejmowania decyzji najprawdopodobniej będzie wymagać nowelizacji ponad 50 (pięćdziesięciu) ustaw i 30 (trzydziestu) rozporządzeń mieszczących się w kompetencji m.in. Ministra Sprawiedliwości, Ministra Zdrowia, Ministra Finansów, Ministra Rodziny i Polityki Społecznej, Ministra Spraw Wewnętrznych i Administracji, Ministra Rozwoju, Pracy i Technologii oraz Ministra Rolnictwa i Rozwoju Wsi.</a:t>
            </a:r>
          </a:p>
        </p:txBody>
      </p:sp>
    </p:spTree>
    <p:extLst>
      <p:ext uri="{BB962C8B-B14F-4D97-AF65-F5344CB8AC3E}">
        <p14:creationId xmlns:p14="http://schemas.microsoft.com/office/powerpoint/2010/main" val="2645372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EEAFF558-A6D4-473D-B13F-1A230218A0B9}"/>
              </a:ext>
            </a:extLst>
          </p:cNvPr>
          <p:cNvSpPr>
            <a:spLocks noGrp="1"/>
          </p:cNvSpPr>
          <p:nvPr>
            <p:ph type="title"/>
          </p:nvPr>
        </p:nvSpPr>
        <p:spPr/>
        <p:txBody>
          <a:bodyPr/>
          <a:lstStyle/>
          <a:p>
            <a:pPr fontAlgn="auto">
              <a:spcAft>
                <a:spcPts val="0"/>
              </a:spcAft>
              <a:defRPr/>
            </a:pPr>
            <a:r>
              <a:rPr lang="pl-PL" sz="2800" b="1" dirty="0">
                <a:solidFill>
                  <a:schemeClr val="tx1">
                    <a:lumMod val="65000"/>
                    <a:lumOff val="35000"/>
                  </a:schemeClr>
                </a:solidFill>
                <a:latin typeface="Times New Roman" pitchFamily="18" charset="0"/>
                <a:cs typeface="Times New Roman" pitchFamily="18" charset="0"/>
              </a:rPr>
              <a:t>Zbudowanie systemu form wsparcia, które będą adekwatne do indywidualnych potrzeb konkretnych osób </a:t>
            </a:r>
          </a:p>
        </p:txBody>
      </p:sp>
      <p:sp>
        <p:nvSpPr>
          <p:cNvPr id="3" name="Symbol zastępczy zawartości 2">
            <a:extLst>
              <a:ext uri="{FF2B5EF4-FFF2-40B4-BE49-F238E27FC236}">
                <a16:creationId xmlns="" xmlns:a16="http://schemas.microsoft.com/office/drawing/2014/main" id="{C5B6E70A-5651-497A-A1DA-7CB498E65068}"/>
              </a:ext>
            </a:extLst>
          </p:cNvPr>
          <p:cNvSpPr>
            <a:spLocks noGrp="1"/>
          </p:cNvSpPr>
          <p:nvPr>
            <p:ph idx="1"/>
          </p:nvPr>
        </p:nvSpPr>
        <p:spPr/>
        <p:txBody>
          <a:bodyPr/>
          <a:lstStyle/>
          <a:p>
            <a:pPr marL="0" indent="0" algn="just">
              <a:buNone/>
            </a:pPr>
            <a:r>
              <a:rPr lang="pl-PL" sz="2200" dirty="0">
                <a:solidFill>
                  <a:schemeClr val="tx1">
                    <a:lumMod val="65000"/>
                    <a:lumOff val="35000"/>
                  </a:schemeClr>
                </a:solidFill>
                <a:latin typeface="Times New Roman" pitchFamily="18" charset="0"/>
                <a:cs typeface="Times New Roman" pitchFamily="18" charset="0"/>
              </a:rPr>
              <a:t>Dotychczas prowadzone w Ministerstwie Sprawiedliwości prace analityczne dotyczące reformy instytucji ubezwłasnowolnienia wykazały, że </a:t>
            </a:r>
            <a:r>
              <a:rPr lang="pl-PL" sz="2200" b="1" u="sng" dirty="0">
                <a:solidFill>
                  <a:schemeClr val="tx1">
                    <a:lumMod val="65000"/>
                    <a:lumOff val="35000"/>
                  </a:schemeClr>
                </a:solidFill>
                <a:latin typeface="Times New Roman" pitchFamily="18" charset="0"/>
                <a:cs typeface="Times New Roman" pitchFamily="18" charset="0"/>
              </a:rPr>
              <a:t>nie jest możliwa likwidacja instytucji ubezwłasnowolnienia bez wcześniejszego zbudowania systemu (sieci) umożliwiającego udzielenie osobie z niepełnosprawnością wsparcia w podejmowaniu decyzji</a:t>
            </a:r>
            <a:r>
              <a:rPr lang="pl-PL" sz="2200" dirty="0">
                <a:solidFill>
                  <a:schemeClr val="tx1">
                    <a:lumMod val="65000"/>
                    <a:lumOff val="35000"/>
                  </a:schemeClr>
                </a:solidFill>
                <a:latin typeface="Times New Roman" pitchFamily="18" charset="0"/>
                <a:cs typeface="Times New Roman" pitchFamily="18" charset="0"/>
              </a:rPr>
              <a:t>, albowiem powołanie przez sąd </a:t>
            </a:r>
            <a:r>
              <a:rPr lang="pl-PL" sz="2200" dirty="0" err="1">
                <a:solidFill>
                  <a:schemeClr val="tx1">
                    <a:lumMod val="65000"/>
                    <a:lumOff val="35000"/>
                  </a:schemeClr>
                </a:solidFill>
                <a:latin typeface="Times New Roman" pitchFamily="18" charset="0"/>
                <a:cs typeface="Times New Roman" pitchFamily="18" charset="0"/>
              </a:rPr>
              <a:t>substytuta</a:t>
            </a:r>
            <a:r>
              <a:rPr lang="pl-PL" sz="2200" dirty="0">
                <a:solidFill>
                  <a:schemeClr val="tx1">
                    <a:lumMod val="65000"/>
                    <a:lumOff val="35000"/>
                  </a:schemeClr>
                </a:solidFill>
                <a:latin typeface="Times New Roman" pitchFamily="18" charset="0"/>
                <a:cs typeface="Times New Roman" pitchFamily="18" charset="0"/>
              </a:rPr>
              <a:t> powinno następować w sytuacjach wyjątkowych tj. dopiero wtedy, gdy żadne inne środki nie są w stanie umożliwić tej osobie przejścia przez wszystkie etapy procesu decyzyjnego. Wskazać należy, że obowiązek zapewnienia sieci wsparcia dla osób z niepełnosprawnością, wobec których nie będą już zapadały orzeczenia o ubezwłasnowolnieniu, nie będzie spoczywał w takiej sytuacji na wymiarze sprawiedliwości, ale na szeroko pojętej pomocy społecznej.</a:t>
            </a:r>
          </a:p>
          <a:p>
            <a:pPr marL="0" indent="0" algn="just">
              <a:buNone/>
            </a:pPr>
            <a:endParaRPr lang="pl-PL" sz="1600" dirty="0"/>
          </a:p>
        </p:txBody>
      </p:sp>
    </p:spTree>
    <p:extLst>
      <p:ext uri="{BB962C8B-B14F-4D97-AF65-F5344CB8AC3E}">
        <p14:creationId xmlns:p14="http://schemas.microsoft.com/office/powerpoint/2010/main" val="1255064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4A881D49-3864-4839-B45B-40C9CF9CD482}"/>
              </a:ext>
            </a:extLst>
          </p:cNvPr>
          <p:cNvSpPr>
            <a:spLocks noGrp="1"/>
          </p:cNvSpPr>
          <p:nvPr>
            <p:ph type="title"/>
          </p:nvPr>
        </p:nvSpPr>
        <p:spPr/>
        <p:txBody>
          <a:bodyPr/>
          <a:lstStyle/>
          <a:p>
            <a:r>
              <a:rPr lang="pl-PL" sz="3600" b="1" dirty="0">
                <a:solidFill>
                  <a:schemeClr val="tx1">
                    <a:lumMod val="65000"/>
                    <a:lumOff val="35000"/>
                  </a:schemeClr>
                </a:solidFill>
                <a:latin typeface="Times New Roman" panose="02020603050405020304" pitchFamily="18" charset="0"/>
                <a:cs typeface="Times New Roman" panose="02020603050405020304" pitchFamily="18" charset="0"/>
              </a:rPr>
              <a:t>CEL koordynacji: opracowanie możliwie najbardziej kompleksowego systemu</a:t>
            </a:r>
          </a:p>
        </p:txBody>
      </p:sp>
      <p:sp>
        <p:nvSpPr>
          <p:cNvPr id="3" name="Symbol zastępczy zawartości 2">
            <a:extLst>
              <a:ext uri="{FF2B5EF4-FFF2-40B4-BE49-F238E27FC236}">
                <a16:creationId xmlns="" xmlns:a16="http://schemas.microsoft.com/office/drawing/2014/main" id="{2D009CF9-FA3A-475B-B9CE-1BD16617056C}"/>
              </a:ext>
            </a:extLst>
          </p:cNvPr>
          <p:cNvSpPr>
            <a:spLocks noGrp="1"/>
          </p:cNvSpPr>
          <p:nvPr>
            <p:ph idx="1"/>
          </p:nvPr>
        </p:nvSpPr>
        <p:spPr/>
        <p:txBody>
          <a:bodyPr/>
          <a:lstStyle/>
          <a:p>
            <a:pPr marL="0" indent="0" algn="just">
              <a:buNone/>
            </a:pPr>
            <a:endParaRPr lang="pl-PL" sz="2800" b="1"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lgn="just">
              <a:buNone/>
            </a:pPr>
            <a:r>
              <a:rPr lang="pl-PL" sz="2800" b="1" dirty="0">
                <a:solidFill>
                  <a:schemeClr val="tx1">
                    <a:lumMod val="65000"/>
                    <a:lumOff val="35000"/>
                  </a:schemeClr>
                </a:solidFill>
                <a:latin typeface="Times New Roman" panose="02020603050405020304" pitchFamily="18" charset="0"/>
                <a:cs typeface="Times New Roman" panose="02020603050405020304" pitchFamily="18" charset="0"/>
              </a:rPr>
              <a:t>Osoba wspierająca </a:t>
            </a:r>
            <a:r>
              <a:rPr lang="pl-PL" sz="2800" dirty="0">
                <a:solidFill>
                  <a:schemeClr val="tx1">
                    <a:lumMod val="65000"/>
                    <a:lumOff val="35000"/>
                  </a:schemeClr>
                </a:solidFill>
                <a:latin typeface="Times New Roman" panose="02020603050405020304" pitchFamily="18" charset="0"/>
                <a:cs typeface="Times New Roman" panose="02020603050405020304" pitchFamily="18" charset="0"/>
              </a:rPr>
              <a:t>– pomoc w podejmowaniu decyzji poprzez zbieranie informacji, udzielanie wyjaśnień i pomaganie danej osobie w poszanowaniu jej autonomii w podejmowaniu decyzji.</a:t>
            </a:r>
          </a:p>
          <a:p>
            <a:pPr marL="0" indent="0" algn="just">
              <a:buNone/>
            </a:pPr>
            <a:endParaRPr lang="pl-PL" sz="2800"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lgn="just">
              <a:buNone/>
            </a:pPr>
            <a:r>
              <a:rPr lang="pl-PL" sz="2800" dirty="0">
                <a:solidFill>
                  <a:schemeClr val="tx1">
                    <a:lumMod val="65000"/>
                    <a:lumOff val="35000"/>
                  </a:schemeClr>
                </a:solidFill>
                <a:latin typeface="Times New Roman" panose="02020603050405020304" pitchFamily="18" charset="0"/>
                <a:cs typeface="Times New Roman" panose="02020603050405020304" pitchFamily="18" charset="0"/>
              </a:rPr>
              <a:t>		Konieczność zaprojektowania i wdrożenia mechanizmów powoływania osób wspierających i określenia ich uprawnień, obowiązki związane z przyjęciem tej roli, ustalenie zasad odpowiedzialności i zakresu ubezpieczenia od odpowiedzialności cywilnej.</a:t>
            </a:r>
          </a:p>
        </p:txBody>
      </p:sp>
      <p:sp>
        <p:nvSpPr>
          <p:cNvPr id="4" name="Strzałka: w prawo 3">
            <a:extLst>
              <a:ext uri="{FF2B5EF4-FFF2-40B4-BE49-F238E27FC236}">
                <a16:creationId xmlns="" xmlns:a16="http://schemas.microsoft.com/office/drawing/2014/main" id="{42A74587-B7A0-459F-B0E5-731401CE247E}"/>
              </a:ext>
            </a:extLst>
          </p:cNvPr>
          <p:cNvSpPr/>
          <p:nvPr/>
        </p:nvSpPr>
        <p:spPr>
          <a:xfrm>
            <a:off x="1043608" y="443711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535787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 xmlns:a16="http://schemas.microsoft.com/office/drawing/2014/main" id="{3BA5138E-E323-4A20-9B6A-CBBBD2B7AB74}"/>
              </a:ext>
            </a:extLst>
          </p:cNvPr>
          <p:cNvGraphicFramePr/>
          <p:nvPr>
            <p:extLst>
              <p:ext uri="{D42A27DB-BD31-4B8C-83A1-F6EECF244321}">
                <p14:modId xmlns:p14="http://schemas.microsoft.com/office/powerpoint/2010/main" val="937882159"/>
              </p:ext>
            </p:extLst>
          </p:nvPr>
        </p:nvGraphicFramePr>
        <p:xfrm>
          <a:off x="1524000" y="548680"/>
          <a:ext cx="7224464"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5727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34C3E80C-E664-4655-A964-47877D097AB4}"/>
              </a:ext>
            </a:extLst>
          </p:cNvPr>
          <p:cNvSpPr>
            <a:spLocks noGrp="1"/>
          </p:cNvSpPr>
          <p:nvPr>
            <p:ph type="title"/>
          </p:nvPr>
        </p:nvSpPr>
        <p:spPr/>
        <p:txBody>
          <a:bodyPr/>
          <a:lstStyle/>
          <a:p>
            <a:r>
              <a:rPr lang="pl-PL" sz="4200" b="1" dirty="0">
                <a:solidFill>
                  <a:schemeClr val="tx1">
                    <a:lumMod val="65000"/>
                    <a:lumOff val="35000"/>
                  </a:schemeClr>
                </a:solidFill>
                <a:latin typeface="Times New Roman" panose="02020603050405020304" pitchFamily="18" charset="0"/>
                <a:cs typeface="Times New Roman" panose="02020603050405020304" pitchFamily="18" charset="0"/>
              </a:rPr>
              <a:t>Kandydaci na kuratorów/opiekunów</a:t>
            </a:r>
          </a:p>
        </p:txBody>
      </p:sp>
      <p:sp>
        <p:nvSpPr>
          <p:cNvPr id="3" name="Symbol zastępczy zawartości 2">
            <a:extLst>
              <a:ext uri="{FF2B5EF4-FFF2-40B4-BE49-F238E27FC236}">
                <a16:creationId xmlns="" xmlns:a16="http://schemas.microsoft.com/office/drawing/2014/main" id="{A2E35077-E4AF-4B55-B384-144CE12EF3EC}"/>
              </a:ext>
            </a:extLst>
          </p:cNvPr>
          <p:cNvSpPr>
            <a:spLocks noGrp="1"/>
          </p:cNvSpPr>
          <p:nvPr>
            <p:ph idx="1"/>
          </p:nvPr>
        </p:nvSpPr>
        <p:spPr>
          <a:xfrm>
            <a:off x="431033" y="1628800"/>
            <a:ext cx="8229600" cy="4525963"/>
          </a:xfrm>
        </p:spPr>
        <p:txBody>
          <a:bodyPr/>
          <a:lstStyle/>
          <a:p>
            <a:pPr algn="just"/>
            <a:r>
              <a:rPr lang="pl-PL" sz="2200" dirty="0">
                <a:solidFill>
                  <a:schemeClr val="tx1">
                    <a:lumMod val="65000"/>
                    <a:lumOff val="35000"/>
                  </a:schemeClr>
                </a:solidFill>
                <a:latin typeface="Times New Roman" panose="02020603050405020304" pitchFamily="18" charset="0"/>
                <a:cs typeface="Times New Roman" panose="02020603050405020304" pitchFamily="18" charset="0"/>
              </a:rPr>
              <a:t>Powszechne sygnały o trudnościach w związku z poszukiwaniem kandydatów na kuratorów dla osób częściowo ubezwłasnowolnionych i opiekunów prawnych dla osób całkowicie ubezwłasnowolnionych, co znacząco wydłuża postępowania sądowe.</a:t>
            </a:r>
          </a:p>
          <a:p>
            <a:pPr algn="just"/>
            <a:r>
              <a:rPr lang="pl-PL" sz="2200" dirty="0">
                <a:solidFill>
                  <a:schemeClr val="tx1">
                    <a:lumMod val="65000"/>
                    <a:lumOff val="35000"/>
                  </a:schemeClr>
                </a:solidFill>
                <a:latin typeface="Times New Roman" panose="02020603050405020304" pitchFamily="18" charset="0"/>
                <a:cs typeface="Times New Roman" panose="02020603050405020304" pitchFamily="18" charset="0"/>
              </a:rPr>
              <a:t>Przerzucenie właśnie na sąd, a właściwie na sędziego referenta obowiązku znalezienia osoby chętnej do wykonywania funkcji kuratora lub opiekuna prawnego.</a:t>
            </a:r>
          </a:p>
          <a:p>
            <a:pPr algn="just"/>
            <a:r>
              <a:rPr lang="pl-PL" sz="2200" dirty="0">
                <a:solidFill>
                  <a:schemeClr val="tx1">
                    <a:lumMod val="65000"/>
                    <a:lumOff val="35000"/>
                  </a:schemeClr>
                </a:solidFill>
                <a:latin typeface="Times New Roman" panose="02020603050405020304" pitchFamily="18" charset="0"/>
                <a:cs typeface="Times New Roman" panose="02020603050405020304" pitchFamily="18" charset="0"/>
              </a:rPr>
              <a:t>Poprawy wymaga procedura wskazywania kandydata na opiekuna (kuratora) przez jednostki organizacyjne pomocy społecznej, które mają obowiązek podania kandydata na opiekuna (kuratora), w przypadku braku osób bliskich. </a:t>
            </a:r>
            <a:r>
              <a:rPr lang="pl-PL" sz="2200" b="1" u="sng" dirty="0">
                <a:solidFill>
                  <a:schemeClr val="tx1">
                    <a:lumMod val="65000"/>
                    <a:lumOff val="35000"/>
                  </a:schemeClr>
                </a:solidFill>
                <a:latin typeface="Times New Roman" panose="02020603050405020304" pitchFamily="18" charset="0"/>
                <a:cs typeface="Times New Roman" panose="02020603050405020304" pitchFamily="18" charset="0"/>
              </a:rPr>
              <a:t>W tym zakresie wyłącznie właściwym jest Ministerstwo Rodziny i Polityki Społecznej.</a:t>
            </a:r>
          </a:p>
          <a:p>
            <a:pPr marL="0" indent="0">
              <a:buNone/>
            </a:pPr>
            <a:endParaRPr lang="pl-PL" dirty="0"/>
          </a:p>
        </p:txBody>
      </p:sp>
    </p:spTree>
    <p:extLst>
      <p:ext uri="{BB962C8B-B14F-4D97-AF65-F5344CB8AC3E}">
        <p14:creationId xmlns:p14="http://schemas.microsoft.com/office/powerpoint/2010/main" val="3212342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40EA1B4D-1ECB-46D3-9F1D-09AE8B422E0B}"/>
              </a:ext>
            </a:extLst>
          </p:cNvPr>
          <p:cNvSpPr>
            <a:spLocks noGrp="1"/>
          </p:cNvSpPr>
          <p:nvPr>
            <p:ph type="title"/>
          </p:nvPr>
        </p:nvSpPr>
        <p:spPr/>
        <p:txBody>
          <a:bodyPr rtlCol="0">
            <a:noAutofit/>
          </a:bodyPr>
          <a:lstStyle/>
          <a:p>
            <a:pPr fontAlgn="auto">
              <a:spcAft>
                <a:spcPts val="0"/>
              </a:spcAft>
              <a:defRPr/>
            </a:pPr>
            <a:r>
              <a:rPr lang="pl-PL" sz="2600" b="1" dirty="0">
                <a:solidFill>
                  <a:schemeClr val="tx1">
                    <a:lumMod val="65000"/>
                    <a:lumOff val="35000"/>
                  </a:schemeClr>
                </a:solidFill>
                <a:latin typeface="Times New Roman" pitchFamily="18" charset="0"/>
                <a:cs typeface="Times New Roman" pitchFamily="18" charset="0"/>
              </a:rPr>
              <a:t>Konwencja o prawach osób niepełnosprawnych, sporządzona w Nowym Jorku dnia 13 grudnia 2006 r. (Dz. U. z 2012 r. poz. 1169 oraz z 2018 r. poz.1217). </a:t>
            </a:r>
          </a:p>
        </p:txBody>
      </p:sp>
      <p:sp>
        <p:nvSpPr>
          <p:cNvPr id="3" name="Symbol zastępczy zawartości 2">
            <a:extLst>
              <a:ext uri="{FF2B5EF4-FFF2-40B4-BE49-F238E27FC236}">
                <a16:creationId xmlns="" xmlns:a16="http://schemas.microsoft.com/office/drawing/2014/main" id="{31E42AEB-EC66-402E-9B27-694DDE024430}"/>
              </a:ext>
            </a:extLst>
          </p:cNvPr>
          <p:cNvSpPr>
            <a:spLocks noGrp="1"/>
          </p:cNvSpPr>
          <p:nvPr>
            <p:ph idx="1"/>
          </p:nvPr>
        </p:nvSpPr>
        <p:spPr>
          <a:xfrm>
            <a:off x="457200" y="1600198"/>
            <a:ext cx="8229600" cy="4129881"/>
          </a:xfrm>
        </p:spPr>
        <p:txBody>
          <a:bodyPr rtlCol="0">
            <a:noAutofit/>
          </a:bodyPr>
          <a:lstStyle/>
          <a:p>
            <a:pPr marL="0" indent="0" algn="just" fontAlgn="auto">
              <a:spcAft>
                <a:spcPts val="0"/>
              </a:spcAft>
              <a:buNone/>
              <a:defRPr/>
            </a:pPr>
            <a:r>
              <a:rPr lang="pl-PL" sz="1400" b="1" dirty="0">
                <a:solidFill>
                  <a:schemeClr val="tx1">
                    <a:lumMod val="65000"/>
                    <a:lumOff val="35000"/>
                  </a:schemeClr>
                </a:solidFill>
                <a:latin typeface="Times New Roman" panose="02020603050405020304" pitchFamily="18" charset="0"/>
                <a:cs typeface="Times New Roman" panose="02020603050405020304" pitchFamily="18" charset="0"/>
              </a:rPr>
              <a:t>Konwencja ONZ o Prawach Osób Niepełnosprawnych przyjęta została przez Zgromadzenie Ogólne Narodów Zjednoczonych 13 grudnia 2006 roku, rząd Polski podpisał ją 20 marca 2007 r., natomiast  ratyfikacja Konwencji przez Polskę miała miejsce 6 września 2012 r.</a:t>
            </a:r>
            <a:endParaRPr lang="pl-PL" sz="1400" b="1" u="sng" dirty="0">
              <a:solidFill>
                <a:schemeClr val="tx1">
                  <a:lumMod val="65000"/>
                  <a:lumOff val="35000"/>
                </a:schemeClr>
              </a:solidFill>
              <a:latin typeface="Times New Roman" panose="02020603050405020304" pitchFamily="18" charset="0"/>
              <a:cs typeface="Times New Roman" panose="02020603050405020304" pitchFamily="18" charset="0"/>
            </a:endParaRPr>
          </a:p>
          <a:p>
            <a:pPr fontAlgn="auto">
              <a:spcAft>
                <a:spcPts val="0"/>
              </a:spcAft>
              <a:buFont typeface="Arial" panose="020B0604020202020204" pitchFamily="34" charset="0"/>
              <a:buNone/>
              <a:defRPr/>
            </a:pPr>
            <a:r>
              <a:rPr lang="pl-PL" sz="1400" b="1" u="sng" dirty="0">
                <a:solidFill>
                  <a:schemeClr val="tx1">
                    <a:lumMod val="65000"/>
                    <a:lumOff val="35000"/>
                  </a:schemeClr>
                </a:solidFill>
                <a:latin typeface="Times New Roman" panose="02020603050405020304" pitchFamily="18" charset="0"/>
                <a:cs typeface="Times New Roman" panose="02020603050405020304" pitchFamily="18" charset="0"/>
              </a:rPr>
              <a:t>Artykuł 12. Równość wobec prawa.</a:t>
            </a:r>
          </a:p>
          <a:p>
            <a:pPr algn="just" fontAlgn="auto">
              <a:spcAft>
                <a:spcPts val="0"/>
              </a:spcAft>
              <a:buFont typeface="Arial" panose="020B0604020202020204" pitchFamily="34" charset="0"/>
              <a:buNone/>
              <a:defRPr/>
            </a:pPr>
            <a:r>
              <a:rPr lang="pl-PL" sz="1400" i="1" dirty="0">
                <a:solidFill>
                  <a:schemeClr val="tx1">
                    <a:lumMod val="65000"/>
                    <a:lumOff val="35000"/>
                  </a:schemeClr>
                </a:solidFill>
                <a:latin typeface="Times New Roman" panose="02020603050405020304" pitchFamily="18" charset="0"/>
                <a:cs typeface="Times New Roman" panose="02020603050405020304" pitchFamily="18" charset="0"/>
              </a:rPr>
              <a:t>1. Państwa Strony potwierdzają, że osoby niepełnosprawne mają prawo do uznania ich za podmioty prawa.</a:t>
            </a:r>
          </a:p>
          <a:p>
            <a:pPr algn="just" fontAlgn="auto">
              <a:spcAft>
                <a:spcPts val="0"/>
              </a:spcAft>
              <a:buFont typeface="Arial" panose="020B0604020202020204" pitchFamily="34" charset="0"/>
              <a:buNone/>
              <a:defRPr/>
            </a:pPr>
            <a:r>
              <a:rPr lang="pl-PL" sz="1400" i="1" dirty="0">
                <a:solidFill>
                  <a:schemeClr val="tx1">
                    <a:lumMod val="65000"/>
                    <a:lumOff val="35000"/>
                  </a:schemeClr>
                </a:solidFill>
                <a:latin typeface="Times New Roman" panose="02020603050405020304" pitchFamily="18" charset="0"/>
                <a:cs typeface="Times New Roman" panose="02020603050405020304" pitchFamily="18" charset="0"/>
              </a:rPr>
              <a:t>2. Państwa Strony uznają, że osoby niepełnosprawne mają zdolność prawną, na zasadzie równości z innymi osobami, we wszystkich aspektach życia.</a:t>
            </a:r>
          </a:p>
          <a:p>
            <a:pPr algn="just" fontAlgn="auto">
              <a:spcAft>
                <a:spcPts val="0"/>
              </a:spcAft>
              <a:buFont typeface="Arial" panose="020B0604020202020204" pitchFamily="34" charset="0"/>
              <a:buNone/>
              <a:defRPr/>
            </a:pPr>
            <a:r>
              <a:rPr lang="pl-PL" sz="1400" i="1" dirty="0">
                <a:solidFill>
                  <a:schemeClr val="tx1">
                    <a:lumMod val="65000"/>
                    <a:lumOff val="35000"/>
                  </a:schemeClr>
                </a:solidFill>
                <a:latin typeface="Times New Roman" panose="02020603050405020304" pitchFamily="18" charset="0"/>
                <a:cs typeface="Times New Roman" panose="02020603050405020304" pitchFamily="18" charset="0"/>
              </a:rPr>
              <a:t>3. Państwa Strony podejmą odpowiednie środki w celu zapewnienia osobom niepełnosprawnym dostępu do wsparcia, którego mogą potrzebować przy korzystaniu ze zdolności prawnej.</a:t>
            </a:r>
          </a:p>
          <a:p>
            <a:pPr algn="just" fontAlgn="auto">
              <a:spcAft>
                <a:spcPts val="0"/>
              </a:spcAft>
              <a:buFont typeface="Arial" panose="020B0604020202020204" pitchFamily="34" charset="0"/>
              <a:buNone/>
              <a:defRPr/>
            </a:pPr>
            <a:r>
              <a:rPr lang="pl-PL" sz="1400" i="1" dirty="0">
                <a:solidFill>
                  <a:schemeClr val="tx1">
                    <a:lumMod val="65000"/>
                    <a:lumOff val="35000"/>
                  </a:schemeClr>
                </a:solidFill>
                <a:latin typeface="Times New Roman" panose="02020603050405020304" pitchFamily="18" charset="0"/>
                <a:cs typeface="Times New Roman" panose="02020603050405020304" pitchFamily="18" charset="0"/>
              </a:rPr>
              <a:t>4. Państwa Strony zagwarantują, że wszelkie środki związane z korzystaniem ze zdolności prawnej obejmować będą odpowiednie i skuteczne zabezpieczenia w celu zapobiegania nadużyciom, zgodnie z międzynarodowym prawem praw człowieka. Zabezpieczenia zapewnią, że środki związane z korzystaniem ze zdolności prawnej będą respektowały prawa, wolę i preferencje osoby, będą wolne od konfliktu interesów i bezprawnych nacisków, będą proporcjonalne i dostosowane do sytuacji danej osoby, będą stosowane przez możliwie najkrótszy czas i będą podlegały regularnemu przeglądowi przez właściwe niezależne i bezstronne władze lub organ sądowy. Zabezpieczenia powinny być proporcjonalne do stopnia, w jakim takie środki wpływają na prawa i interesy danej osoby.</a:t>
            </a:r>
          </a:p>
          <a:p>
            <a:pPr algn="just" fontAlgn="auto">
              <a:spcAft>
                <a:spcPts val="0"/>
              </a:spcAft>
              <a:buFont typeface="Arial" panose="020B0604020202020204" pitchFamily="34" charset="0"/>
              <a:buNone/>
              <a:defRPr/>
            </a:pPr>
            <a:r>
              <a:rPr lang="pl-PL" sz="1400" i="1" dirty="0">
                <a:solidFill>
                  <a:schemeClr val="tx1">
                    <a:lumMod val="65000"/>
                    <a:lumOff val="35000"/>
                  </a:schemeClr>
                </a:solidFill>
                <a:latin typeface="Times New Roman" panose="02020603050405020304" pitchFamily="18" charset="0"/>
                <a:cs typeface="Times New Roman" panose="02020603050405020304" pitchFamily="18" charset="0"/>
              </a:rPr>
              <a:t>5. Państwa Strony podejmą wszelkie odpowiednie i efektywne środki, z uwzględnieniem postanowień niniejszego artykułu, celem zagwarantowania równego prawa osób niepełnosprawnych do posiadania i dziedziczenia własności, kontroli własnych spraw finansowych oraz do jednakowego dostępu do pożyczek bankowych, hipotecznych i innych form kredytów oraz zapewnią, że osoby niepełnosprawne nie będą samowolnie pozbawiane własności.</a:t>
            </a:r>
          </a:p>
        </p:txBody>
      </p:sp>
      <p:sp>
        <p:nvSpPr>
          <p:cNvPr id="7" name="Symbol zastępczy zawartości 2">
            <a:extLst>
              <a:ext uri="{FF2B5EF4-FFF2-40B4-BE49-F238E27FC236}">
                <a16:creationId xmlns="" xmlns:a16="http://schemas.microsoft.com/office/drawing/2014/main" id="{238B3E97-9ACB-48C7-B14F-2A0B49D89833}"/>
              </a:ext>
            </a:extLst>
          </p:cNvPr>
          <p:cNvSpPr txBox="1">
            <a:spLocks/>
          </p:cNvSpPr>
          <p:nvPr/>
        </p:nvSpPr>
        <p:spPr>
          <a:xfrm>
            <a:off x="323528" y="3359939"/>
            <a:ext cx="8229600" cy="2552700"/>
          </a:xfrm>
          <a:prstGeom prst="rect">
            <a:avLst/>
          </a:prstGeom>
        </p:spPr>
        <p:txBody>
          <a:bodyPr>
            <a:normAutofit/>
          </a:bodyPr>
          <a:lstStyle/>
          <a:p>
            <a:pPr marL="342900" indent="-342900" algn="just" fontAlgn="auto">
              <a:spcBef>
                <a:spcPct val="20000"/>
              </a:spcBef>
              <a:spcAft>
                <a:spcPts val="0"/>
              </a:spcAft>
              <a:defRPr/>
            </a:pPr>
            <a:endParaRPr lang="pl-PL" sz="2000" dirty="0">
              <a:solidFill>
                <a:schemeClr val="tx1">
                  <a:lumMod val="65000"/>
                  <a:lumOff val="35000"/>
                </a:schemeClr>
              </a:solidFill>
              <a:latin typeface="+mn-lt"/>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7">
            <a:extLst>
              <a:ext uri="{FF2B5EF4-FFF2-40B4-BE49-F238E27FC236}">
                <a16:creationId xmlns="" xmlns:a16="http://schemas.microsoft.com/office/drawing/2014/main" id="{B6D940FE-C688-45E1-BFD9-742B47D2026F}"/>
              </a:ext>
            </a:extLst>
          </p:cNvPr>
          <p:cNvSpPr>
            <a:spLocks noGrp="1"/>
          </p:cNvSpPr>
          <p:nvPr>
            <p:ph type="title"/>
          </p:nvPr>
        </p:nvSpPr>
        <p:spPr>
          <a:xfrm>
            <a:off x="457200" y="274638"/>
            <a:ext cx="8229600" cy="1066130"/>
          </a:xfrm>
        </p:spPr>
        <p:txBody>
          <a:bodyPr/>
          <a:lstStyle/>
          <a:p>
            <a:r>
              <a:rPr lang="pl-PL" sz="3000" dirty="0">
                <a:solidFill>
                  <a:schemeClr val="tx1">
                    <a:lumMod val="65000"/>
                    <a:lumOff val="35000"/>
                  </a:schemeClr>
                </a:solidFill>
                <a:latin typeface="Times New Roman" panose="02020603050405020304" pitchFamily="18" charset="0"/>
                <a:cs typeface="Times New Roman" panose="02020603050405020304" pitchFamily="18" charset="0"/>
              </a:rPr>
              <a:t/>
            </a:r>
            <a:br>
              <a:rPr lang="pl-PL" sz="3000" dirty="0">
                <a:solidFill>
                  <a:schemeClr val="tx1">
                    <a:lumMod val="65000"/>
                    <a:lumOff val="35000"/>
                  </a:schemeClr>
                </a:solidFill>
                <a:latin typeface="Times New Roman" panose="02020603050405020304" pitchFamily="18" charset="0"/>
                <a:cs typeface="Times New Roman" panose="02020603050405020304" pitchFamily="18" charset="0"/>
              </a:rPr>
            </a:br>
            <a:r>
              <a:rPr lang="pl-PL" sz="3000" dirty="0">
                <a:solidFill>
                  <a:schemeClr val="tx1">
                    <a:lumMod val="65000"/>
                    <a:lumOff val="35000"/>
                  </a:schemeClr>
                </a:solidFill>
                <a:latin typeface="Times New Roman" panose="02020603050405020304" pitchFamily="18" charset="0"/>
                <a:cs typeface="Times New Roman" panose="02020603050405020304" pitchFamily="18" charset="0"/>
              </a:rPr>
              <a:t/>
            </a:r>
            <a:br>
              <a:rPr lang="pl-PL" sz="3000" dirty="0">
                <a:solidFill>
                  <a:schemeClr val="tx1">
                    <a:lumMod val="65000"/>
                    <a:lumOff val="35000"/>
                  </a:schemeClr>
                </a:solidFill>
                <a:latin typeface="Times New Roman" panose="02020603050405020304" pitchFamily="18" charset="0"/>
                <a:cs typeface="Times New Roman" panose="02020603050405020304" pitchFamily="18" charset="0"/>
              </a:rPr>
            </a:br>
            <a:r>
              <a:rPr lang="pl-PL" sz="3000" b="1" dirty="0">
                <a:solidFill>
                  <a:schemeClr val="tx1">
                    <a:lumMod val="65000"/>
                    <a:lumOff val="35000"/>
                  </a:schemeClr>
                </a:solidFill>
                <a:latin typeface="Times New Roman" panose="02020603050405020304" pitchFamily="18" charset="0"/>
                <a:cs typeface="Times New Roman" panose="02020603050405020304" pitchFamily="18" charset="0"/>
              </a:rPr>
              <a:t>Obowiązek wskazania kandydata na opiekuna prawnego został nałożony na jednostkę pomocy społecznej</a:t>
            </a:r>
            <a:r>
              <a:rPr lang="pl-PL" sz="4400" dirty="0">
                <a:solidFill>
                  <a:schemeClr val="tx1">
                    <a:lumMod val="65000"/>
                    <a:lumOff val="35000"/>
                  </a:schemeClr>
                </a:solidFill>
                <a:latin typeface="Times New Roman" panose="02020603050405020304" pitchFamily="18" charset="0"/>
                <a:cs typeface="Times New Roman" panose="02020603050405020304" pitchFamily="18" charset="0"/>
              </a:rPr>
              <a:t/>
            </a:r>
            <a:br>
              <a:rPr lang="pl-PL" sz="4400" dirty="0">
                <a:solidFill>
                  <a:schemeClr val="tx1">
                    <a:lumMod val="65000"/>
                    <a:lumOff val="35000"/>
                  </a:schemeClr>
                </a:solidFill>
                <a:latin typeface="Times New Roman" panose="02020603050405020304" pitchFamily="18" charset="0"/>
                <a:cs typeface="Times New Roman" panose="02020603050405020304" pitchFamily="18" charset="0"/>
              </a:rPr>
            </a:br>
            <a:endParaRPr lang="pl-PL" dirty="0"/>
          </a:p>
        </p:txBody>
      </p:sp>
      <p:sp>
        <p:nvSpPr>
          <p:cNvPr id="9" name="Symbol zastępczy zawartości 8">
            <a:extLst>
              <a:ext uri="{FF2B5EF4-FFF2-40B4-BE49-F238E27FC236}">
                <a16:creationId xmlns="" xmlns:a16="http://schemas.microsoft.com/office/drawing/2014/main" id="{6AF6AD03-2ED0-4300-8E21-21FBD013B151}"/>
              </a:ext>
            </a:extLst>
          </p:cNvPr>
          <p:cNvSpPr>
            <a:spLocks noGrp="1"/>
          </p:cNvSpPr>
          <p:nvPr>
            <p:ph idx="1"/>
          </p:nvPr>
        </p:nvSpPr>
        <p:spPr/>
        <p:txBody>
          <a:bodyPr/>
          <a:lstStyle/>
          <a:p>
            <a:pPr marL="0" indent="0" algn="just">
              <a:buNone/>
            </a:pPr>
            <a:r>
              <a:rPr lang="pl-PL" sz="1700" dirty="0">
                <a:solidFill>
                  <a:schemeClr val="tx1">
                    <a:lumMod val="65000"/>
                    <a:lumOff val="35000"/>
                  </a:schemeClr>
                </a:solidFill>
                <a:latin typeface="Times New Roman" panose="02020603050405020304" pitchFamily="18" charset="0"/>
                <a:cs typeface="Times New Roman" panose="02020603050405020304" pitchFamily="18" charset="0"/>
              </a:rPr>
              <a:t>Zadaniem zleconym gminy jest obowiązek wskazania kandydata na opiekuna prawnego dla osoby ubezwłasnowolnionej lub ubezwłasnowolnionej częściowo, na co jednoznacznie wskazuje art. 3 pkt 5) lit. j) ustawy z dnia 17 maja 1990 roku </a:t>
            </a:r>
            <a:r>
              <a:rPr lang="pl-PL" sz="1700" i="1" dirty="0">
                <a:solidFill>
                  <a:schemeClr val="tx1">
                    <a:lumMod val="65000"/>
                    <a:lumOff val="35000"/>
                  </a:schemeClr>
                </a:solidFill>
                <a:latin typeface="Times New Roman" panose="02020603050405020304" pitchFamily="18" charset="0"/>
                <a:cs typeface="Times New Roman" panose="02020603050405020304" pitchFamily="18" charset="0"/>
              </a:rPr>
              <a:t>o podziale zadań i kompetencji określonych w ustawach szczególnych pomiędzy organy gminy a organy administracji rządowej oraz o zmianie niektórych ustaw </a:t>
            </a:r>
            <a:r>
              <a:rPr lang="pl-PL" sz="1700" dirty="0">
                <a:solidFill>
                  <a:schemeClr val="tx1">
                    <a:lumMod val="65000"/>
                    <a:lumOff val="35000"/>
                  </a:schemeClr>
                </a:solidFill>
                <a:latin typeface="Times New Roman" panose="02020603050405020304" pitchFamily="18" charset="0"/>
                <a:cs typeface="Times New Roman" panose="02020603050405020304" pitchFamily="18" charset="0"/>
              </a:rPr>
              <a:t>(Dz.U. Nr 34, poz. 198, z </a:t>
            </a:r>
            <a:r>
              <a:rPr lang="pl-PL" sz="1700" dirty="0" err="1">
                <a:solidFill>
                  <a:schemeClr val="tx1">
                    <a:lumMod val="65000"/>
                    <a:lumOff val="35000"/>
                  </a:schemeClr>
                </a:solidFill>
                <a:latin typeface="Times New Roman" panose="02020603050405020304" pitchFamily="18" charset="0"/>
                <a:cs typeface="Times New Roman" panose="02020603050405020304" pitchFamily="18" charset="0"/>
              </a:rPr>
              <a:t>późn</a:t>
            </a:r>
            <a:r>
              <a:rPr lang="pl-PL" sz="1700" dirty="0">
                <a:solidFill>
                  <a:schemeClr val="tx1">
                    <a:lumMod val="65000"/>
                    <a:lumOff val="35000"/>
                  </a:schemeClr>
                </a:solidFill>
                <a:latin typeface="Times New Roman" panose="02020603050405020304" pitchFamily="18" charset="0"/>
                <a:cs typeface="Times New Roman" panose="02020603050405020304" pitchFamily="18" charset="0"/>
              </a:rPr>
              <a:t>. zm.). Obowiązek ten wynika z art. 149 § 3 ustawy z dnia 25 lutego 1964 roku </a:t>
            </a:r>
            <a:r>
              <a:rPr lang="pl-PL" sz="1700" i="1" dirty="0">
                <a:solidFill>
                  <a:schemeClr val="tx1">
                    <a:lumMod val="65000"/>
                    <a:lumOff val="35000"/>
                  </a:schemeClr>
                </a:solidFill>
                <a:latin typeface="Times New Roman" panose="02020603050405020304" pitchFamily="18" charset="0"/>
                <a:cs typeface="Times New Roman" panose="02020603050405020304" pitchFamily="18" charset="0"/>
              </a:rPr>
              <a:t>Kodeks rodzinny i opiekuńczy </a:t>
            </a:r>
            <a:r>
              <a:rPr lang="pl-PL" sz="1700" dirty="0">
                <a:solidFill>
                  <a:schemeClr val="tx1">
                    <a:lumMod val="65000"/>
                    <a:lumOff val="35000"/>
                  </a:schemeClr>
                </a:solidFill>
                <a:latin typeface="Times New Roman" panose="02020603050405020304" pitchFamily="18" charset="0"/>
                <a:cs typeface="Times New Roman" panose="02020603050405020304" pitchFamily="18" charset="0"/>
              </a:rPr>
              <a:t>(Dz.U. z 2020 r. poz. 1359, dalej: „</a:t>
            </a:r>
            <a:r>
              <a:rPr lang="pl-PL" sz="1700" dirty="0" err="1">
                <a:solidFill>
                  <a:schemeClr val="tx1">
                    <a:lumMod val="65000"/>
                    <a:lumOff val="35000"/>
                  </a:schemeClr>
                </a:solidFill>
                <a:latin typeface="Times New Roman" panose="02020603050405020304" pitchFamily="18" charset="0"/>
                <a:cs typeface="Times New Roman" panose="02020603050405020304" pitchFamily="18" charset="0"/>
              </a:rPr>
              <a:t>k.r.i.o</a:t>
            </a:r>
            <a:r>
              <a:rPr lang="pl-PL" sz="1700" dirty="0">
                <a:solidFill>
                  <a:schemeClr val="tx1">
                    <a:lumMod val="65000"/>
                    <a:lumOff val="35000"/>
                  </a:schemeClr>
                </a:solidFill>
                <a:latin typeface="Times New Roman" panose="02020603050405020304" pitchFamily="18" charset="0"/>
                <a:cs typeface="Times New Roman" panose="02020603050405020304" pitchFamily="18" charset="0"/>
              </a:rPr>
              <a:t>.”). Na jego podstawie, w przypadku braku kandydatów spośród rodziców, osób przez nich wskazanych, krewnych oraz innych osób bliskich, którym mogłaby być powierzona opieka nad osobą ubezwłasnowolnioną, sąd opiekuńczy </a:t>
            </a:r>
            <a:r>
              <a:rPr lang="pl-PL" sz="1700" b="1" u="sng" dirty="0">
                <a:solidFill>
                  <a:srgbClr val="FF0000"/>
                </a:solidFill>
                <a:latin typeface="Times New Roman" panose="02020603050405020304" pitchFamily="18" charset="0"/>
                <a:cs typeface="Times New Roman" panose="02020603050405020304" pitchFamily="18" charset="0"/>
              </a:rPr>
              <a:t>zwraca się o wskazanie osoby, której opieka mogłaby być powierzona, do właściwej jednostki organizacyjnej pomocy społecznej. </a:t>
            </a:r>
            <a:r>
              <a:rPr lang="pl-PL" sz="1700" dirty="0">
                <a:solidFill>
                  <a:schemeClr val="tx1">
                    <a:lumMod val="65000"/>
                    <a:lumOff val="35000"/>
                  </a:schemeClr>
                </a:solidFill>
                <a:latin typeface="Times New Roman" panose="02020603050405020304" pitchFamily="18" charset="0"/>
                <a:cs typeface="Times New Roman" panose="02020603050405020304" pitchFamily="18" charset="0"/>
              </a:rPr>
              <a:t>Art. 149 § 3 </a:t>
            </a:r>
            <a:r>
              <a:rPr lang="pl-PL" sz="1700" dirty="0" err="1">
                <a:solidFill>
                  <a:schemeClr val="tx1">
                    <a:lumMod val="65000"/>
                    <a:lumOff val="35000"/>
                  </a:schemeClr>
                </a:solidFill>
                <a:latin typeface="Times New Roman" panose="02020603050405020304" pitchFamily="18" charset="0"/>
                <a:cs typeface="Times New Roman" panose="02020603050405020304" pitchFamily="18" charset="0"/>
              </a:rPr>
              <a:t>k.r.i.o</a:t>
            </a:r>
            <a:r>
              <a:rPr lang="pl-PL" sz="1700" dirty="0">
                <a:solidFill>
                  <a:schemeClr val="tx1">
                    <a:lumMod val="65000"/>
                    <a:lumOff val="35000"/>
                  </a:schemeClr>
                </a:solidFill>
                <a:latin typeface="Times New Roman" panose="02020603050405020304" pitchFamily="18" charset="0"/>
                <a:cs typeface="Times New Roman" panose="02020603050405020304" pitchFamily="18" charset="0"/>
              </a:rPr>
              <a:t>. znajduje zastosowanie również wówczas, gdy istnieją przeszkody do ustanowienia danej osoby opiekunem podane w art. 148 k.r.io., a więc także w przypadku, gdy zachodzi prawdopodobieństwo, że żadna z osób będących kandydatem nie wywiąże się należycie z obowiązków opiekuna. Jednostką organizacyjną pomocy społecznej w rozumieniu art. 149 § 3 k.r.io. jest ośrodek pomocy społecznej i z reguły będzie to ośrodek właściwy ze względu na miejsce zamieszkania osoby pozostającej pod opieką. Zgodnie z art. 175 k.r.io. do opieki nad ubezwłasnowolnionym całkowicie stosuje się odpowiednio przepisy o opiece nad małoletnim.</a:t>
            </a:r>
          </a:p>
          <a:p>
            <a:pPr marL="0" indent="0">
              <a:buNone/>
            </a:pPr>
            <a:endParaRPr lang="pl-PL" sz="1200" dirty="0"/>
          </a:p>
        </p:txBody>
      </p:sp>
    </p:spTree>
    <p:extLst>
      <p:ext uri="{BB962C8B-B14F-4D97-AF65-F5344CB8AC3E}">
        <p14:creationId xmlns:p14="http://schemas.microsoft.com/office/powerpoint/2010/main" val="4068579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58F36745-9726-4708-A9D0-91516D2DC1EA}"/>
              </a:ext>
            </a:extLst>
          </p:cNvPr>
          <p:cNvSpPr>
            <a:spLocks noGrp="1"/>
          </p:cNvSpPr>
          <p:nvPr>
            <p:ph type="title"/>
          </p:nvPr>
        </p:nvSpPr>
        <p:spPr/>
        <p:txBody>
          <a:bodyPr/>
          <a:lstStyle/>
          <a:p>
            <a:r>
              <a:rPr lang="pl-PL" sz="2800" b="1" dirty="0">
                <a:solidFill>
                  <a:schemeClr val="tx1">
                    <a:lumMod val="65000"/>
                    <a:lumOff val="35000"/>
                  </a:schemeClr>
                </a:solidFill>
                <a:latin typeface="Times New Roman" panose="02020603050405020304" pitchFamily="18" charset="0"/>
                <a:cs typeface="Times New Roman" panose="02020603050405020304" pitchFamily="18" charset="0"/>
              </a:rPr>
              <a:t>Powołanie i systemowe umiejscowienie dedykowanych agencji/centrów koordynujących system wspieranego podejmowania decyzji.</a:t>
            </a:r>
          </a:p>
        </p:txBody>
      </p:sp>
      <p:graphicFrame>
        <p:nvGraphicFramePr>
          <p:cNvPr id="4" name="Symbol zastępczy zawartości 3">
            <a:extLst>
              <a:ext uri="{FF2B5EF4-FFF2-40B4-BE49-F238E27FC236}">
                <a16:creationId xmlns="" xmlns:a16="http://schemas.microsoft.com/office/drawing/2014/main" id="{F8CF1C03-3DA8-458D-9196-6DA8AEDC8104}"/>
              </a:ext>
            </a:extLst>
          </p:cNvPr>
          <p:cNvGraphicFramePr>
            <a:graphicFrameLocks noGrp="1"/>
          </p:cNvGraphicFramePr>
          <p:nvPr>
            <p:ph idx="1"/>
            <p:extLst>
              <p:ext uri="{D42A27DB-BD31-4B8C-83A1-F6EECF244321}">
                <p14:modId xmlns:p14="http://schemas.microsoft.com/office/powerpoint/2010/main" val="1016137078"/>
              </p:ext>
            </p:extLst>
          </p:nvPr>
        </p:nvGraphicFramePr>
        <p:xfrm>
          <a:off x="457200" y="163934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50167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88240564-9D98-4260-B712-B9D959D95C69}"/>
              </a:ext>
            </a:extLst>
          </p:cNvPr>
          <p:cNvSpPr>
            <a:spLocks noGrp="1"/>
          </p:cNvSpPr>
          <p:nvPr>
            <p:ph type="title"/>
          </p:nvPr>
        </p:nvSpPr>
        <p:spPr>
          <a:xfrm>
            <a:off x="444617" y="260648"/>
            <a:ext cx="8229600" cy="1143000"/>
          </a:xfrm>
        </p:spPr>
        <p:txBody>
          <a:bodyPr/>
          <a:lstStyle/>
          <a:p>
            <a:r>
              <a:rPr lang="pl-PL" sz="3600" b="1" i="1" dirty="0"/>
              <a:t/>
            </a:r>
            <a:br>
              <a:rPr lang="pl-PL" sz="3600" b="1" i="1" dirty="0"/>
            </a:br>
            <a:r>
              <a:rPr lang="pl-PL" sz="2800" b="1" dirty="0">
                <a:solidFill>
                  <a:schemeClr val="tx1">
                    <a:lumMod val="65000"/>
                    <a:lumOff val="35000"/>
                  </a:schemeClr>
                </a:solidFill>
                <a:latin typeface="Times New Roman" pitchFamily="18" charset="0"/>
                <a:cs typeface="Times New Roman" pitchFamily="18" charset="0"/>
              </a:rPr>
              <a:t>Wstępny projekt przepisów regulujących instytucję pełnomocnictwa opiekuńczego</a:t>
            </a:r>
            <a:r>
              <a:rPr lang="pl-PL" dirty="0"/>
              <a:t/>
            </a:r>
            <a:br>
              <a:rPr lang="pl-PL" dirty="0"/>
            </a:br>
            <a:endParaRPr lang="pl-PL" dirty="0"/>
          </a:p>
        </p:txBody>
      </p:sp>
      <p:sp>
        <p:nvSpPr>
          <p:cNvPr id="3" name="Symbol zastępczy zawartości 2">
            <a:extLst>
              <a:ext uri="{FF2B5EF4-FFF2-40B4-BE49-F238E27FC236}">
                <a16:creationId xmlns="" xmlns:a16="http://schemas.microsoft.com/office/drawing/2014/main" id="{05A5DD27-BCEC-49A3-9D5D-3B5873CD22F4}"/>
              </a:ext>
            </a:extLst>
          </p:cNvPr>
          <p:cNvSpPr>
            <a:spLocks noGrp="1"/>
          </p:cNvSpPr>
          <p:nvPr>
            <p:ph idx="1"/>
          </p:nvPr>
        </p:nvSpPr>
        <p:spPr/>
        <p:txBody>
          <a:bodyPr/>
          <a:lstStyle/>
          <a:p>
            <a:pPr marL="0" indent="0" algn="just">
              <a:buNone/>
            </a:pPr>
            <a:r>
              <a:rPr lang="pl-PL" sz="2500" b="1" dirty="0">
                <a:solidFill>
                  <a:srgbClr val="FF0000"/>
                </a:solidFill>
                <a:latin typeface="Times New Roman" pitchFamily="18" charset="0"/>
                <a:cs typeface="Times New Roman" pitchFamily="18" charset="0"/>
              </a:rPr>
              <a:t>Z inicjatywy Ministerstwa Sprawiedliwości </a:t>
            </a:r>
            <a:r>
              <a:rPr lang="pl-PL" sz="2500" dirty="0">
                <a:solidFill>
                  <a:schemeClr val="tx1">
                    <a:lumMod val="65000"/>
                    <a:lumOff val="35000"/>
                  </a:schemeClr>
                </a:solidFill>
                <a:latin typeface="Times New Roman" pitchFamily="18" charset="0"/>
                <a:cs typeface="Times New Roman" pitchFamily="18" charset="0"/>
              </a:rPr>
              <a:t>został już opracowany wstępny projekt przepisów regulujących instytucję pełnomocnictwa opiekuńczego. Celem tych unormowań jest umożliwienie podjęcia jednostce suwerennej decyzji, co do osoby przedstawiciela, opartej na zaufaniu do niego, który może skutecznie działać w imieniu ustanawiającego. Proponowane rozwiązania stwarzają możliwość dokonania przez obywatela samodzielnego wyboru osoby, która zajmie się nim w sytuacji, gdy straci możność decydowania o swym losie z powodu zaburzeń psychicznych lub innego rodzaju niedyspozycji. Jednakże założenia projektu nie uzyskały jeszcze ostatecznego kształtu.</a:t>
            </a:r>
          </a:p>
          <a:p>
            <a:endParaRPr lang="pl-PL" dirty="0"/>
          </a:p>
        </p:txBody>
      </p:sp>
      <p:sp>
        <p:nvSpPr>
          <p:cNvPr id="4" name="Symbol zastępczy numeru slajdu 3">
            <a:extLst>
              <a:ext uri="{FF2B5EF4-FFF2-40B4-BE49-F238E27FC236}">
                <a16:creationId xmlns="" xmlns:a16="http://schemas.microsoft.com/office/drawing/2014/main" id="{5A06B22F-2207-4FC1-A1DD-E5E8A369BCF6}"/>
              </a:ext>
            </a:extLst>
          </p:cNvPr>
          <p:cNvSpPr>
            <a:spLocks noGrp="1"/>
          </p:cNvSpPr>
          <p:nvPr>
            <p:ph type="sldNum" sz="quarter" idx="12"/>
          </p:nvPr>
        </p:nvSpPr>
        <p:spPr/>
        <p:txBody>
          <a:bodyPr/>
          <a:lstStyle/>
          <a:p>
            <a:fld id="{579E9F3F-6D18-405C-8576-3F39393EB803}" type="slidenum">
              <a:rPr lang="pl-PL" altLang="pl-PL" smtClean="0"/>
              <a:pPr/>
              <a:t>22</a:t>
            </a:fld>
            <a:endParaRPr lang="pl-PL" altLang="pl-PL"/>
          </a:p>
        </p:txBody>
      </p:sp>
    </p:spTree>
    <p:extLst>
      <p:ext uri="{BB962C8B-B14F-4D97-AF65-F5344CB8AC3E}">
        <p14:creationId xmlns:p14="http://schemas.microsoft.com/office/powerpoint/2010/main" val="1719878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D674BCB3-1E0C-40B6-8CAA-685FD0C36983}"/>
              </a:ext>
            </a:extLst>
          </p:cNvPr>
          <p:cNvSpPr>
            <a:spLocks noGrp="1"/>
          </p:cNvSpPr>
          <p:nvPr>
            <p:ph type="title"/>
          </p:nvPr>
        </p:nvSpPr>
        <p:spPr/>
        <p:txBody>
          <a:bodyPr/>
          <a:lstStyle/>
          <a:p>
            <a:r>
              <a:rPr lang="pl-PL" sz="2800" b="1" dirty="0">
                <a:solidFill>
                  <a:schemeClr val="tx1">
                    <a:lumMod val="65000"/>
                    <a:lumOff val="35000"/>
                  </a:schemeClr>
                </a:solidFill>
                <a:latin typeface="Times New Roman" pitchFamily="18" charset="0"/>
                <a:cs typeface="Times New Roman" pitchFamily="18" charset="0"/>
              </a:rPr>
              <a:t/>
            </a:r>
            <a:br>
              <a:rPr lang="pl-PL" sz="2800" b="1" dirty="0">
                <a:solidFill>
                  <a:schemeClr val="tx1">
                    <a:lumMod val="65000"/>
                    <a:lumOff val="35000"/>
                  </a:schemeClr>
                </a:solidFill>
                <a:latin typeface="Times New Roman" pitchFamily="18" charset="0"/>
                <a:cs typeface="Times New Roman" pitchFamily="18" charset="0"/>
              </a:rPr>
            </a:br>
            <a:r>
              <a:rPr lang="pl-PL" sz="2500" b="1" dirty="0">
                <a:solidFill>
                  <a:schemeClr val="tx1">
                    <a:lumMod val="65000"/>
                    <a:lumOff val="35000"/>
                  </a:schemeClr>
                </a:solidFill>
                <a:latin typeface="Times New Roman" pitchFamily="18" charset="0"/>
                <a:cs typeface="Times New Roman" pitchFamily="18" charset="0"/>
              </a:rPr>
              <a:t>Zakładka poświęcona likwidacji instytucji ubezwłasnowolnienia na stronie Ministerstwa Sprawiedliwości</a:t>
            </a:r>
            <a:r>
              <a:rPr lang="pl-PL" dirty="0"/>
              <a:t/>
            </a:r>
            <a:br>
              <a:rPr lang="pl-PL" dirty="0"/>
            </a:br>
            <a:endParaRPr lang="pl-PL" dirty="0"/>
          </a:p>
        </p:txBody>
      </p:sp>
      <p:sp>
        <p:nvSpPr>
          <p:cNvPr id="3" name="Symbol zastępczy zawartości 2">
            <a:extLst>
              <a:ext uri="{FF2B5EF4-FFF2-40B4-BE49-F238E27FC236}">
                <a16:creationId xmlns="" xmlns:a16="http://schemas.microsoft.com/office/drawing/2014/main" id="{B5205CB3-7208-4C35-91D3-4F7CB9B2CC85}"/>
              </a:ext>
            </a:extLst>
          </p:cNvPr>
          <p:cNvSpPr>
            <a:spLocks noGrp="1"/>
          </p:cNvSpPr>
          <p:nvPr>
            <p:ph idx="1"/>
          </p:nvPr>
        </p:nvSpPr>
        <p:spPr/>
        <p:txBody>
          <a:bodyPr/>
          <a:lstStyle/>
          <a:p>
            <a:pPr marL="0" indent="0" algn="just">
              <a:buNone/>
            </a:pPr>
            <a:r>
              <a:rPr lang="pl-PL" sz="2300" dirty="0">
                <a:solidFill>
                  <a:schemeClr val="tx1">
                    <a:lumMod val="65000"/>
                    <a:lumOff val="35000"/>
                  </a:schemeClr>
                </a:solidFill>
                <a:latin typeface="Times New Roman" pitchFamily="18" charset="0"/>
                <a:cs typeface="Times New Roman" pitchFamily="18" charset="0"/>
              </a:rPr>
              <a:t>Na stronie internetowej Ministerstwa Sprawiedliwości w zakładce „</a:t>
            </a:r>
            <a:r>
              <a:rPr lang="pl-PL" sz="2300" i="1" dirty="0">
                <a:solidFill>
                  <a:schemeClr val="tx1">
                    <a:lumMod val="65000"/>
                    <a:lumOff val="35000"/>
                  </a:schemeClr>
                </a:solidFill>
                <a:latin typeface="Times New Roman" pitchFamily="18" charset="0"/>
                <a:cs typeface="Times New Roman" pitchFamily="18" charset="0"/>
              </a:rPr>
              <a:t>Co robimy</a:t>
            </a:r>
            <a:r>
              <a:rPr lang="pl-PL" sz="2300" dirty="0">
                <a:solidFill>
                  <a:schemeClr val="tx1">
                    <a:lumMod val="65000"/>
                    <a:lumOff val="35000"/>
                  </a:schemeClr>
                </a:solidFill>
                <a:latin typeface="Times New Roman" pitchFamily="18" charset="0"/>
                <a:cs typeface="Times New Roman" pitchFamily="18" charset="0"/>
              </a:rPr>
              <a:t>”, „</a:t>
            </a:r>
            <a:r>
              <a:rPr lang="pl-PL" sz="2300" i="1" dirty="0">
                <a:solidFill>
                  <a:schemeClr val="tx1">
                    <a:lumMod val="65000"/>
                    <a:lumOff val="35000"/>
                  </a:schemeClr>
                </a:solidFill>
                <a:latin typeface="Times New Roman" pitchFamily="18" charset="0"/>
                <a:cs typeface="Times New Roman" pitchFamily="18" charset="0"/>
              </a:rPr>
              <a:t>Dla obywateli</a:t>
            </a:r>
            <a:r>
              <a:rPr lang="pl-PL" sz="2300" dirty="0">
                <a:solidFill>
                  <a:schemeClr val="tx1">
                    <a:lumMod val="65000"/>
                    <a:lumOff val="35000"/>
                  </a:schemeClr>
                </a:solidFill>
                <a:latin typeface="Times New Roman" pitchFamily="18" charset="0"/>
                <a:cs typeface="Times New Roman" pitchFamily="18" charset="0"/>
              </a:rPr>
              <a:t>” została utworzona zakładka poświęcona likwidacji instytucji ubezwłasnowolnienia i promocji modelu wspieranego podejmowania decyzji. Celem utworzenia zakładki jest m.in przeprowadzenie wstępnych konsultacji (w szczególności z organizacjami pozarządowymi i zainteresowanymi innymi podmiotami), dzięki którym możliwe będzie ustalenie, jakiego wsparcia w funkcjonowaniu społecznym potrzebują i oczekują osoby z niepełnosprawnościami, co w konsekwencji umożliwi wprowadzenie w miejsce ubezwłasnowolnienia modelu wspieranego podejmowania decyzji w kształcie odpowiadającym tym potrzebom i oczekiwaniom.</a:t>
            </a:r>
          </a:p>
          <a:p>
            <a:endParaRPr lang="pl-PL" dirty="0"/>
          </a:p>
          <a:p>
            <a:pPr marL="0" indent="0">
              <a:buNone/>
            </a:pPr>
            <a:endParaRPr lang="pl-PL" dirty="0"/>
          </a:p>
        </p:txBody>
      </p:sp>
    </p:spTree>
    <p:extLst>
      <p:ext uri="{BB962C8B-B14F-4D97-AF65-F5344CB8AC3E}">
        <p14:creationId xmlns:p14="http://schemas.microsoft.com/office/powerpoint/2010/main" val="28040941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34AEE0A4-04AD-4081-8025-38DCA4F6FB11}"/>
              </a:ext>
            </a:extLst>
          </p:cNvPr>
          <p:cNvSpPr>
            <a:spLocks noGrp="1"/>
          </p:cNvSpPr>
          <p:nvPr>
            <p:ph type="title"/>
          </p:nvPr>
        </p:nvSpPr>
        <p:spPr/>
        <p:txBody>
          <a:bodyPr/>
          <a:lstStyle/>
          <a:p>
            <a:r>
              <a:rPr lang="pl-PL" sz="3600" b="1" dirty="0">
                <a:solidFill>
                  <a:schemeClr val="tx1">
                    <a:lumMod val="65000"/>
                    <a:lumOff val="35000"/>
                  </a:schemeClr>
                </a:solidFill>
                <a:latin typeface="Times New Roman" pitchFamily="18" charset="0"/>
                <a:cs typeface="Times New Roman" pitchFamily="18" charset="0"/>
              </a:rPr>
              <a:t>Wstępne konsultacje z interesariuszami</a:t>
            </a:r>
          </a:p>
        </p:txBody>
      </p:sp>
      <p:sp>
        <p:nvSpPr>
          <p:cNvPr id="3" name="Symbol zastępczy zawartości 2">
            <a:extLst>
              <a:ext uri="{FF2B5EF4-FFF2-40B4-BE49-F238E27FC236}">
                <a16:creationId xmlns="" xmlns:a16="http://schemas.microsoft.com/office/drawing/2014/main" id="{C3D45970-5214-47EA-808E-D0912AF71D6A}"/>
              </a:ext>
            </a:extLst>
          </p:cNvPr>
          <p:cNvSpPr>
            <a:spLocks noGrp="1"/>
          </p:cNvSpPr>
          <p:nvPr>
            <p:ph idx="1"/>
          </p:nvPr>
        </p:nvSpPr>
        <p:spPr/>
        <p:txBody>
          <a:bodyPr/>
          <a:lstStyle/>
          <a:p>
            <a:pPr algn="just">
              <a:buFont typeface="Wingdings" panose="05000000000000000000" pitchFamily="2" charset="2"/>
              <a:buChar char="q"/>
            </a:pPr>
            <a:r>
              <a:rPr lang="pl-PL" sz="2200" dirty="0">
                <a:solidFill>
                  <a:schemeClr val="tx1">
                    <a:lumMod val="65000"/>
                    <a:lumOff val="35000"/>
                  </a:schemeClr>
                </a:solidFill>
                <a:latin typeface="Times New Roman" pitchFamily="18" charset="0"/>
                <a:cs typeface="Times New Roman" pitchFamily="18" charset="0"/>
              </a:rPr>
              <a:t>Jeżeli są Państwo zainteresowani wzięciem udziału we wstępnych konsultacjach, proszę przekazać informację za pomocą dedykowanego formularza utworzonego na stronie Ministerstwa Sprawiedliwości w zakładce „</a:t>
            </a:r>
            <a:r>
              <a:rPr lang="pl-PL" sz="2200" i="1" dirty="0">
                <a:solidFill>
                  <a:schemeClr val="tx1">
                    <a:lumMod val="65000"/>
                    <a:lumOff val="35000"/>
                  </a:schemeClr>
                </a:solidFill>
                <a:latin typeface="Times New Roman" pitchFamily="18" charset="0"/>
                <a:cs typeface="Times New Roman" pitchFamily="18" charset="0"/>
              </a:rPr>
              <a:t>Co robimy</a:t>
            </a:r>
            <a:r>
              <a:rPr lang="pl-PL" sz="2200" dirty="0">
                <a:solidFill>
                  <a:schemeClr val="tx1">
                    <a:lumMod val="65000"/>
                    <a:lumOff val="35000"/>
                  </a:schemeClr>
                </a:solidFill>
                <a:latin typeface="Times New Roman" pitchFamily="18" charset="0"/>
                <a:cs typeface="Times New Roman" pitchFamily="18" charset="0"/>
              </a:rPr>
              <a:t>”, „</a:t>
            </a:r>
            <a:r>
              <a:rPr lang="pl-PL" sz="2200" i="1" dirty="0">
                <a:solidFill>
                  <a:schemeClr val="tx1">
                    <a:lumMod val="65000"/>
                    <a:lumOff val="35000"/>
                  </a:schemeClr>
                </a:solidFill>
                <a:latin typeface="Times New Roman" pitchFamily="18" charset="0"/>
                <a:cs typeface="Times New Roman" pitchFamily="18" charset="0"/>
              </a:rPr>
              <a:t>Dla obywateli</a:t>
            </a:r>
            <a:r>
              <a:rPr lang="pl-PL" sz="2200" dirty="0">
                <a:solidFill>
                  <a:schemeClr val="tx1">
                    <a:lumMod val="65000"/>
                    <a:lumOff val="35000"/>
                  </a:schemeClr>
                </a:solidFill>
                <a:latin typeface="Times New Roman" pitchFamily="18" charset="0"/>
                <a:cs typeface="Times New Roman" pitchFamily="18" charset="0"/>
              </a:rPr>
              <a:t>”, „</a:t>
            </a:r>
            <a:r>
              <a:rPr lang="pl-PL" sz="2200" i="1" dirty="0">
                <a:solidFill>
                  <a:schemeClr val="tx1">
                    <a:lumMod val="65000"/>
                    <a:lumOff val="35000"/>
                  </a:schemeClr>
                </a:solidFill>
                <a:latin typeface="Times New Roman" pitchFamily="18" charset="0"/>
                <a:cs typeface="Times New Roman" pitchFamily="18" charset="0"/>
              </a:rPr>
              <a:t>Model wspieranego podejmowania decyzji</a:t>
            </a:r>
            <a:r>
              <a:rPr lang="pl-PL" sz="2200" dirty="0">
                <a:solidFill>
                  <a:schemeClr val="tx1">
                    <a:lumMod val="65000"/>
                    <a:lumOff val="35000"/>
                  </a:schemeClr>
                </a:solidFill>
                <a:latin typeface="Times New Roman" pitchFamily="18" charset="0"/>
                <a:cs typeface="Times New Roman" pitchFamily="18" charset="0"/>
              </a:rPr>
              <a:t>”, „</a:t>
            </a:r>
            <a:r>
              <a:rPr lang="pl-PL" sz="2200" i="1" dirty="0">
                <a:solidFill>
                  <a:schemeClr val="tx1">
                    <a:lumMod val="65000"/>
                    <a:lumOff val="35000"/>
                  </a:schemeClr>
                </a:solidFill>
                <a:latin typeface="Times New Roman" pitchFamily="18" charset="0"/>
                <a:cs typeface="Times New Roman" pitchFamily="18" charset="0"/>
              </a:rPr>
              <a:t>Konsultacje publiczne</a:t>
            </a:r>
            <a:r>
              <a:rPr lang="pl-PL" sz="2200" dirty="0">
                <a:solidFill>
                  <a:schemeClr val="tx1">
                    <a:lumMod val="65000"/>
                    <a:lumOff val="35000"/>
                  </a:schemeClr>
                </a:solidFill>
                <a:latin typeface="Times New Roman" pitchFamily="18" charset="0"/>
                <a:cs typeface="Times New Roman" pitchFamily="18" charset="0"/>
              </a:rPr>
              <a:t>”.</a:t>
            </a:r>
          </a:p>
          <a:p>
            <a:pPr>
              <a:buFont typeface="Wingdings" panose="05000000000000000000" pitchFamily="2" charset="2"/>
              <a:buChar char="q"/>
            </a:pPr>
            <a:r>
              <a:rPr lang="pl-PL" sz="2200" dirty="0">
                <a:solidFill>
                  <a:schemeClr val="tx1">
                    <a:lumMod val="65000"/>
                    <a:lumOff val="35000"/>
                  </a:schemeClr>
                </a:solidFill>
                <a:latin typeface="Times New Roman" pitchFamily="18" charset="0"/>
                <a:cs typeface="Times New Roman" pitchFamily="18" charset="0"/>
              </a:rPr>
              <a:t>Został również utworzony adres e-mailowy dedykowany reformie instytucji ubezwłasnowolnienia: </a:t>
            </a:r>
          </a:p>
          <a:p>
            <a:pPr marL="0" indent="0" algn="ctr">
              <a:buNone/>
            </a:pPr>
            <a:r>
              <a:rPr lang="pl-PL" sz="2300" b="1" u="sng" dirty="0">
                <a:latin typeface="Times New Roman" panose="02020603050405020304" pitchFamily="18" charset="0"/>
                <a:cs typeface="Times New Roman" panose="02020603050405020304" pitchFamily="18" charset="0"/>
                <a:hlinkClick r:id="rId2"/>
              </a:rPr>
              <a:t>reformaubezwlasnowolnienie@ms.gov.pl</a:t>
            </a:r>
            <a:endParaRPr lang="pl-PL" sz="23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pl-PL" sz="2200" dirty="0">
                <a:solidFill>
                  <a:schemeClr val="tx1">
                    <a:lumMod val="65000"/>
                    <a:lumOff val="35000"/>
                  </a:schemeClr>
                </a:solidFill>
                <a:latin typeface="Times New Roman" pitchFamily="18" charset="0"/>
                <a:cs typeface="Times New Roman" pitchFamily="18" charset="0"/>
              </a:rPr>
              <a:t>Liczymy, że wyżej zaproponowane narzędzia (ankieta i adres e-mailowy) będą stanowić dodatkowe miejsce na prowadzenie dialogu na temat wprowadzenia modelu wspieranego podejmowania decyzji w miejsce instytucji ubezwłasnowolnienia.</a:t>
            </a:r>
          </a:p>
          <a:p>
            <a:endParaRPr lang="pl-PL" dirty="0"/>
          </a:p>
        </p:txBody>
      </p:sp>
    </p:spTree>
    <p:extLst>
      <p:ext uri="{BB962C8B-B14F-4D97-AF65-F5344CB8AC3E}">
        <p14:creationId xmlns:p14="http://schemas.microsoft.com/office/powerpoint/2010/main" val="42026234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595959"/>
        </a:solidFill>
        <a:effectLst/>
      </p:bgPr>
    </p:bg>
    <p:spTree>
      <p:nvGrpSpPr>
        <p:cNvPr id="1" name=""/>
        <p:cNvGrpSpPr/>
        <p:nvPr/>
      </p:nvGrpSpPr>
      <p:grpSpPr>
        <a:xfrm>
          <a:off x="0" y="0"/>
          <a:ext cx="0" cy="0"/>
          <a:chOff x="0" y="0"/>
          <a:chExt cx="0" cy="0"/>
        </a:xfrm>
      </p:grpSpPr>
      <p:sp>
        <p:nvSpPr>
          <p:cNvPr id="4" name="Tytuł 1">
            <a:extLst>
              <a:ext uri="{FF2B5EF4-FFF2-40B4-BE49-F238E27FC236}">
                <a16:creationId xmlns="" xmlns:a16="http://schemas.microsoft.com/office/drawing/2014/main" id="{4BB2DCD4-5159-4344-8271-EBD3242AE0DD}"/>
              </a:ext>
            </a:extLst>
          </p:cNvPr>
          <p:cNvSpPr txBox="1">
            <a:spLocks/>
          </p:cNvSpPr>
          <p:nvPr/>
        </p:nvSpPr>
        <p:spPr>
          <a:xfrm>
            <a:off x="685800" y="2000250"/>
            <a:ext cx="7772400" cy="1470025"/>
          </a:xfrm>
          <a:prstGeom prst="rect">
            <a:avLst/>
          </a:prstGeom>
        </p:spPr>
        <p:txBody>
          <a:bodyPr anchor="ctr">
            <a:normAutofit/>
          </a:bodyPr>
          <a:lstStyle/>
          <a:p>
            <a:pPr algn="ctr" fontAlgn="auto">
              <a:spcAft>
                <a:spcPts val="0"/>
              </a:spcAft>
              <a:defRPr/>
            </a:pPr>
            <a:r>
              <a:rPr lang="pl-PL" sz="4400" dirty="0">
                <a:solidFill>
                  <a:schemeClr val="bg1"/>
                </a:solidFill>
                <a:latin typeface="Times New Roman" pitchFamily="18" charset="0"/>
                <a:ea typeface="+mj-ea"/>
                <a:cs typeface="Times New Roman" pitchFamily="18" charset="0"/>
              </a:rPr>
              <a:t>Dziękujemy</a:t>
            </a:r>
          </a:p>
        </p:txBody>
      </p:sp>
      <p:cxnSp>
        <p:nvCxnSpPr>
          <p:cNvPr id="5" name="Łącznik prosty 4">
            <a:extLst>
              <a:ext uri="{FF2B5EF4-FFF2-40B4-BE49-F238E27FC236}">
                <a16:creationId xmlns="" xmlns:a16="http://schemas.microsoft.com/office/drawing/2014/main" id="{F733857E-C128-49CC-9DD5-70FFA3C38BB8}"/>
              </a:ext>
            </a:extLst>
          </p:cNvPr>
          <p:cNvCxnSpPr/>
          <p:nvPr/>
        </p:nvCxnSpPr>
        <p:spPr>
          <a:xfrm>
            <a:off x="0" y="6303963"/>
            <a:ext cx="9144000" cy="158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pic>
        <p:nvPicPr>
          <p:cNvPr id="4100" name="Obraz 5" descr="logotyp_kontra.png">
            <a:extLst>
              <a:ext uri="{FF2B5EF4-FFF2-40B4-BE49-F238E27FC236}">
                <a16:creationId xmlns="" xmlns:a16="http://schemas.microsoft.com/office/drawing/2014/main" id="{F867FE03-2131-4107-8ACC-9740FC54AFB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0063" y="500063"/>
            <a:ext cx="2928937"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708D6FC8-B1C7-46C7-B618-9426306CACDA}"/>
              </a:ext>
            </a:extLst>
          </p:cNvPr>
          <p:cNvSpPr>
            <a:spLocks noGrp="1"/>
          </p:cNvSpPr>
          <p:nvPr>
            <p:ph type="title"/>
          </p:nvPr>
        </p:nvSpPr>
        <p:spPr/>
        <p:txBody>
          <a:bodyPr/>
          <a:lstStyle/>
          <a:p>
            <a:r>
              <a:rPr lang="pl-PL" sz="3600" b="1" dirty="0">
                <a:solidFill>
                  <a:schemeClr val="tx1">
                    <a:lumMod val="65000"/>
                    <a:lumOff val="35000"/>
                  </a:schemeClr>
                </a:solidFill>
                <a:latin typeface="Times New Roman" panose="02020603050405020304" pitchFamily="18" charset="0"/>
                <a:ea typeface="Leelawadee UI" panose="020B0502040204020203" pitchFamily="34" charset="-34"/>
                <a:cs typeface="Times New Roman" panose="02020603050405020304" pitchFamily="18" charset="0"/>
              </a:rPr>
              <a:t>O</a:t>
            </a:r>
            <a:r>
              <a:rPr lang="pl-PL" sz="3600" b="1" dirty="0">
                <a:solidFill>
                  <a:schemeClr val="tx1">
                    <a:lumMod val="65000"/>
                    <a:lumOff val="35000"/>
                  </a:schemeClr>
                </a:solidFill>
                <a:effectLst/>
                <a:latin typeface="Times New Roman" panose="02020603050405020304" pitchFamily="18" charset="0"/>
                <a:ea typeface="Leelawadee UI" panose="020B0502040204020203" pitchFamily="34" charset="-34"/>
                <a:cs typeface="Times New Roman" panose="02020603050405020304" pitchFamily="18" charset="0"/>
              </a:rPr>
              <a:t>dstąpienie od Oświadczenia interpretacyjnego do art. 12 Konwencji</a:t>
            </a:r>
            <a:endParaRPr lang="pl-PL" sz="3600" b="1"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 xmlns:a16="http://schemas.microsoft.com/office/drawing/2014/main" id="{88933845-992F-443F-B852-6D5010CF39E5}"/>
              </a:ext>
            </a:extLst>
          </p:cNvPr>
          <p:cNvSpPr>
            <a:spLocks noGrp="1"/>
          </p:cNvSpPr>
          <p:nvPr>
            <p:ph idx="1"/>
          </p:nvPr>
        </p:nvSpPr>
        <p:spPr/>
        <p:txBody>
          <a:bodyPr/>
          <a:lstStyle/>
          <a:p>
            <a:pPr algn="just"/>
            <a:r>
              <a:rPr lang="pl-PL" sz="2000" b="1" dirty="0">
                <a:solidFill>
                  <a:schemeClr val="tx1">
                    <a:lumMod val="65000"/>
                    <a:lumOff val="35000"/>
                  </a:schemeClr>
                </a:solidFill>
                <a:latin typeface="Times New Roman" panose="02020603050405020304" pitchFamily="18" charset="0"/>
                <a:cs typeface="Times New Roman" panose="02020603050405020304" pitchFamily="18" charset="0"/>
              </a:rPr>
              <a:t>Oświadczenie interpretacyjne:</a:t>
            </a:r>
          </a:p>
          <a:p>
            <a:pPr marL="0" indent="0" algn="just">
              <a:buNone/>
            </a:pPr>
            <a:endParaRPr lang="pl-PL" sz="1800" b="1"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lgn="just">
              <a:buNone/>
            </a:pPr>
            <a:r>
              <a:rPr lang="pl-PL" sz="1900" i="1" dirty="0">
                <a:solidFill>
                  <a:schemeClr val="tx1">
                    <a:lumMod val="65000"/>
                    <a:lumOff val="35000"/>
                  </a:schemeClr>
                </a:solidFill>
                <a:latin typeface="Times New Roman" panose="02020603050405020304" pitchFamily="18" charset="0"/>
                <a:cs typeface="Times New Roman" panose="02020603050405020304" pitchFamily="18" charset="0"/>
              </a:rPr>
              <a:t>„Rzeczpospolita Polska oświadcza, że interpretuje art. 12 konwencji w sposób zezwalający na stosowanie ubezwłasnowolnienia, w okolicznościach i w sposób określony w prawie krajowym, jako środka, o którym mowa w art. 12 ust. 4, w sytuacji, gdy wskutek choroby psychicznej, niedorozwoju umysłowego lub innego rodzaju zaburzeń psychicznych osoba nie jest w stanie kierować swoim postępowaniem.”</a:t>
            </a:r>
          </a:p>
          <a:p>
            <a:pPr marL="0" indent="0" algn="just">
              <a:buNone/>
            </a:pPr>
            <a:endParaRPr lang="pl-PL" sz="1900" i="1"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r>
              <a:rPr lang="pl-PL" sz="1900" dirty="0">
                <a:solidFill>
                  <a:schemeClr val="tx1">
                    <a:lumMod val="65000"/>
                    <a:lumOff val="35000"/>
                  </a:schemeClr>
                </a:solidFill>
                <a:latin typeface="Times New Roman" panose="02020603050405020304" pitchFamily="18" charset="0"/>
                <a:cs typeface="Times New Roman" panose="02020603050405020304" pitchFamily="18" charset="0"/>
              </a:rPr>
              <a:t>Procedura wycofania zastrzeżeń złożonych do umów międzynarodowych jest skomplikowana i w swym kształcie przypomina procedurę ratyfikacyjną.</a:t>
            </a:r>
          </a:p>
          <a:p>
            <a:pPr algn="just"/>
            <a:r>
              <a:rPr lang="pl-PL" sz="1900" dirty="0">
                <a:solidFill>
                  <a:schemeClr val="tx1">
                    <a:lumMod val="65000"/>
                    <a:lumOff val="35000"/>
                  </a:schemeClr>
                </a:solidFill>
                <a:latin typeface="Times New Roman" panose="02020603050405020304" pitchFamily="18" charset="0"/>
                <a:cs typeface="Times New Roman" panose="02020603050405020304" pitchFamily="18" charset="0"/>
              </a:rPr>
              <a:t>Decyzję w sprawie zmiany zakresu obowiązywania ratyfikowanej umowy międzynarodowej podejmuje Prezydent na wniosek Rady Ministrów. Zmiana ta wymaga dodatkowo uprzedniej zgody wyrażonej w ustawie.</a:t>
            </a:r>
          </a:p>
        </p:txBody>
      </p:sp>
    </p:spTree>
    <p:extLst>
      <p:ext uri="{BB962C8B-B14F-4D97-AF65-F5344CB8AC3E}">
        <p14:creationId xmlns:p14="http://schemas.microsoft.com/office/powerpoint/2010/main" val="477591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A7D0F421-8B21-434D-80B3-72425465056B}"/>
              </a:ext>
            </a:extLst>
          </p:cNvPr>
          <p:cNvSpPr>
            <a:spLocks noGrp="1"/>
          </p:cNvSpPr>
          <p:nvPr>
            <p:ph type="title"/>
          </p:nvPr>
        </p:nvSpPr>
        <p:spPr>
          <a:xfrm>
            <a:off x="323528" y="274638"/>
            <a:ext cx="8363272" cy="994122"/>
          </a:xfrm>
        </p:spPr>
        <p:txBody>
          <a:bodyPr/>
          <a:lstStyle/>
          <a:p>
            <a:r>
              <a:rPr lang="pl-PL" sz="3000" b="1" dirty="0">
                <a:solidFill>
                  <a:schemeClr val="tx1">
                    <a:lumMod val="65000"/>
                    <a:lumOff val="35000"/>
                  </a:schemeClr>
                </a:solidFill>
                <a:latin typeface="Times New Roman" panose="02020603050405020304" pitchFamily="18" charset="0"/>
                <a:cs typeface="Times New Roman" panose="02020603050405020304" pitchFamily="18" charset="0"/>
              </a:rPr>
              <a:t/>
            </a:r>
            <a:br>
              <a:rPr lang="pl-PL" sz="3000" b="1" dirty="0">
                <a:solidFill>
                  <a:schemeClr val="tx1">
                    <a:lumMod val="65000"/>
                    <a:lumOff val="35000"/>
                  </a:schemeClr>
                </a:solidFill>
                <a:latin typeface="Times New Roman" panose="02020603050405020304" pitchFamily="18" charset="0"/>
                <a:cs typeface="Times New Roman" panose="02020603050405020304" pitchFamily="18" charset="0"/>
              </a:rPr>
            </a:br>
            <a:r>
              <a:rPr lang="pl-PL" sz="2700" b="1" dirty="0">
                <a:solidFill>
                  <a:schemeClr val="tx1">
                    <a:lumMod val="65000"/>
                    <a:lumOff val="35000"/>
                  </a:schemeClr>
                </a:solidFill>
                <a:latin typeface="Times New Roman" panose="02020603050405020304" pitchFamily="18" charset="0"/>
                <a:cs typeface="Times New Roman" panose="02020603050405020304" pitchFamily="18" charset="0"/>
              </a:rPr>
              <a:t>Ustawa o działach administracji rządowej z dnia 4 września 1997 r. (Dz.U. z 2020 r. poz. 1220 z </a:t>
            </a:r>
            <a:r>
              <a:rPr lang="pl-PL" sz="2700" b="1" dirty="0" err="1">
                <a:solidFill>
                  <a:schemeClr val="tx1">
                    <a:lumMod val="65000"/>
                    <a:lumOff val="35000"/>
                  </a:schemeClr>
                </a:solidFill>
                <a:latin typeface="Times New Roman" panose="02020603050405020304" pitchFamily="18" charset="0"/>
                <a:cs typeface="Times New Roman" panose="02020603050405020304" pitchFamily="18" charset="0"/>
              </a:rPr>
              <a:t>późn</a:t>
            </a:r>
            <a:r>
              <a:rPr lang="pl-PL" sz="2700" b="1" dirty="0">
                <a:solidFill>
                  <a:schemeClr val="tx1">
                    <a:lumMod val="65000"/>
                    <a:lumOff val="35000"/>
                  </a:schemeClr>
                </a:solidFill>
                <a:latin typeface="Times New Roman" panose="02020603050405020304" pitchFamily="18" charset="0"/>
                <a:cs typeface="Times New Roman" panose="02020603050405020304" pitchFamily="18" charset="0"/>
              </a:rPr>
              <a:t>. zm.)</a:t>
            </a:r>
            <a:br>
              <a:rPr lang="pl-PL" sz="2700" b="1" dirty="0">
                <a:solidFill>
                  <a:schemeClr val="tx1">
                    <a:lumMod val="65000"/>
                    <a:lumOff val="35000"/>
                  </a:schemeClr>
                </a:solidFill>
                <a:latin typeface="Times New Roman" panose="02020603050405020304" pitchFamily="18" charset="0"/>
                <a:cs typeface="Times New Roman" panose="02020603050405020304" pitchFamily="18" charset="0"/>
              </a:rPr>
            </a:br>
            <a:endParaRPr lang="pl-PL" sz="2700" b="1"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graphicFrame>
        <p:nvGraphicFramePr>
          <p:cNvPr id="16" name="Symbol zastępczy zawartości 15">
            <a:extLst>
              <a:ext uri="{FF2B5EF4-FFF2-40B4-BE49-F238E27FC236}">
                <a16:creationId xmlns="" xmlns:a16="http://schemas.microsoft.com/office/drawing/2014/main" id="{9123BA46-C50A-4BDE-A1AC-DB4D6810AE54}"/>
              </a:ext>
            </a:extLst>
          </p:cNvPr>
          <p:cNvGraphicFramePr>
            <a:graphicFrameLocks noGrp="1"/>
          </p:cNvGraphicFramePr>
          <p:nvPr>
            <p:ph idx="1"/>
            <p:extLst>
              <p:ext uri="{D42A27DB-BD31-4B8C-83A1-F6EECF244321}">
                <p14:modId xmlns:p14="http://schemas.microsoft.com/office/powerpoint/2010/main" val="396683716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2949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499D8899-113F-4E5D-98E7-42FF4FDE5CF5}"/>
              </a:ext>
            </a:extLst>
          </p:cNvPr>
          <p:cNvSpPr>
            <a:spLocks noGrp="1"/>
          </p:cNvSpPr>
          <p:nvPr>
            <p:ph type="title"/>
          </p:nvPr>
        </p:nvSpPr>
        <p:spPr/>
        <p:txBody>
          <a:bodyPr/>
          <a:lstStyle/>
          <a:p>
            <a:r>
              <a:rPr lang="pl-PL" dirty="0">
                <a:solidFill>
                  <a:schemeClr val="tx1">
                    <a:lumMod val="65000"/>
                    <a:lumOff val="35000"/>
                  </a:schemeClr>
                </a:solidFill>
                <a:latin typeface="Times New Roman" panose="02020603050405020304" pitchFamily="18" charset="0"/>
                <a:cs typeface="Times New Roman" panose="02020603050405020304" pitchFamily="18" charset="0"/>
              </a:rPr>
              <a:t>Dział sprawiedliwość</a:t>
            </a:r>
          </a:p>
        </p:txBody>
      </p:sp>
      <p:sp>
        <p:nvSpPr>
          <p:cNvPr id="3" name="Symbol zastępczy zawartości 2">
            <a:extLst>
              <a:ext uri="{FF2B5EF4-FFF2-40B4-BE49-F238E27FC236}">
                <a16:creationId xmlns="" xmlns:a16="http://schemas.microsoft.com/office/drawing/2014/main" id="{D623366C-3F96-4DA5-86D7-88E6AD1B1F2E}"/>
              </a:ext>
            </a:extLst>
          </p:cNvPr>
          <p:cNvSpPr>
            <a:spLocks noGrp="1"/>
          </p:cNvSpPr>
          <p:nvPr>
            <p:ph idx="1"/>
          </p:nvPr>
        </p:nvSpPr>
        <p:spPr/>
        <p:txBody>
          <a:bodyPr/>
          <a:lstStyle/>
          <a:p>
            <a:pPr marL="0" indent="0" algn="just">
              <a:buNone/>
            </a:pPr>
            <a:r>
              <a:rPr lang="pl-PL" sz="1550" b="1" dirty="0">
                <a:solidFill>
                  <a:schemeClr val="tx1">
                    <a:lumMod val="65000"/>
                    <a:lumOff val="35000"/>
                  </a:schemeClr>
                </a:solidFill>
                <a:latin typeface="Times New Roman" panose="02020603050405020304" pitchFamily="18" charset="0"/>
                <a:cs typeface="Times New Roman" panose="02020603050405020304" pitchFamily="18" charset="0"/>
              </a:rPr>
              <a:t>Art. 24 [Dział sprawiedliwość]</a:t>
            </a:r>
          </a:p>
          <a:p>
            <a:pPr marL="0" indent="0" algn="just">
              <a:buNone/>
            </a:pPr>
            <a:r>
              <a:rPr lang="pl-PL" sz="1550" dirty="0">
                <a:solidFill>
                  <a:schemeClr val="tx1">
                    <a:lumMod val="65000"/>
                    <a:lumOff val="35000"/>
                  </a:schemeClr>
                </a:solidFill>
                <a:latin typeface="Times New Roman" panose="02020603050405020304" pitchFamily="18" charset="0"/>
                <a:cs typeface="Times New Roman" panose="02020603050405020304" pitchFamily="18" charset="0"/>
              </a:rPr>
              <a:t>1. Dział sprawiedliwość obejmuje sprawy:</a:t>
            </a:r>
          </a:p>
          <a:p>
            <a:pPr marL="0" indent="0" algn="just">
              <a:buNone/>
            </a:pPr>
            <a:r>
              <a:rPr lang="pl-PL" sz="1550" dirty="0">
                <a:solidFill>
                  <a:schemeClr val="tx1">
                    <a:lumMod val="65000"/>
                    <a:lumOff val="35000"/>
                  </a:schemeClr>
                </a:solidFill>
                <a:latin typeface="Times New Roman" panose="02020603050405020304" pitchFamily="18" charset="0"/>
                <a:cs typeface="Times New Roman" panose="02020603050405020304" pitchFamily="18" charset="0"/>
              </a:rPr>
              <a:t>1) sądownictwa;</a:t>
            </a:r>
          </a:p>
          <a:p>
            <a:pPr marL="0" indent="0" algn="just">
              <a:buNone/>
            </a:pPr>
            <a:r>
              <a:rPr lang="pl-PL" sz="1550" dirty="0">
                <a:solidFill>
                  <a:schemeClr val="tx1">
                    <a:lumMod val="65000"/>
                    <a:lumOff val="35000"/>
                  </a:schemeClr>
                </a:solidFill>
                <a:latin typeface="Times New Roman" panose="02020603050405020304" pitchFamily="18" charset="0"/>
                <a:cs typeface="Times New Roman" panose="02020603050405020304" pitchFamily="18" charset="0"/>
              </a:rPr>
              <a:t>2) prokuratury, notariatu, adwokatury i radców prawnych, w zakresie wynikającym z przepisów odrębnych;</a:t>
            </a:r>
          </a:p>
          <a:p>
            <a:pPr marL="0" indent="0" algn="just">
              <a:buNone/>
            </a:pPr>
            <a:r>
              <a:rPr lang="pl-PL" sz="1550" dirty="0">
                <a:solidFill>
                  <a:schemeClr val="tx1">
                    <a:lumMod val="65000"/>
                    <a:lumOff val="35000"/>
                  </a:schemeClr>
                </a:solidFill>
                <a:latin typeface="Times New Roman" panose="02020603050405020304" pitchFamily="18" charset="0"/>
                <a:cs typeface="Times New Roman" panose="02020603050405020304" pitchFamily="18" charset="0"/>
              </a:rPr>
              <a:t>3) wykonywania kar oraz środków wychowawczych i środka poprawczego orzeczonego przez sądy oraz sprawy pomocy postpenitencjarnej;</a:t>
            </a:r>
          </a:p>
          <a:p>
            <a:pPr marL="0" indent="0" algn="just">
              <a:buNone/>
            </a:pPr>
            <a:r>
              <a:rPr lang="pl-PL" sz="1550" dirty="0">
                <a:solidFill>
                  <a:schemeClr val="tx1">
                    <a:lumMod val="65000"/>
                    <a:lumOff val="35000"/>
                  </a:schemeClr>
                </a:solidFill>
                <a:latin typeface="Times New Roman" panose="02020603050405020304" pitchFamily="18" charset="0"/>
                <a:cs typeface="Times New Roman" panose="02020603050405020304" pitchFamily="18" charset="0"/>
              </a:rPr>
              <a:t>4) tłumaczy przysięgłych;</a:t>
            </a:r>
          </a:p>
          <a:p>
            <a:pPr marL="0" indent="0" algn="just">
              <a:buNone/>
            </a:pPr>
            <a:r>
              <a:rPr lang="pl-PL" sz="1550" dirty="0">
                <a:solidFill>
                  <a:schemeClr val="tx1">
                    <a:lumMod val="65000"/>
                    <a:lumOff val="35000"/>
                  </a:schemeClr>
                </a:solidFill>
                <a:latin typeface="Times New Roman" panose="02020603050405020304" pitchFamily="18" charset="0"/>
                <a:cs typeface="Times New Roman" panose="02020603050405020304" pitchFamily="18" charset="0"/>
              </a:rPr>
              <a:t>5) nieodpłatnej pomocy prawnej oraz nieodpłatnego poradnictwa obywatelskiego, o których mowa w ustawie z dnia 5 sierpnia 2015 r. o nieodpłatnej pomocy prawnej, nieodpłatnym poradnictwie obywatelskim oraz edukacji prawnej (Dz.U. z 2019 r. poz. 294 oraz z 2020 r. poz. 875 i 1086).</a:t>
            </a:r>
          </a:p>
          <a:p>
            <a:pPr marL="0" indent="0" algn="just">
              <a:buNone/>
            </a:pPr>
            <a:r>
              <a:rPr lang="pl-PL" sz="1550" b="1" u="sng" dirty="0">
                <a:solidFill>
                  <a:srgbClr val="FF0000"/>
                </a:solidFill>
                <a:latin typeface="Times New Roman" panose="02020603050405020304" pitchFamily="18" charset="0"/>
                <a:cs typeface="Times New Roman" panose="02020603050405020304" pitchFamily="18" charset="0"/>
              </a:rPr>
              <a:t>2. Minister właściwy do spraw sprawiedliwości zapewnia przygotowywanie projektów kodyfikacji prawa cywilnego, w tym rodzinnego, oraz prawa karnego.</a:t>
            </a:r>
          </a:p>
          <a:p>
            <a:pPr marL="0" indent="0" algn="just">
              <a:buNone/>
            </a:pPr>
            <a:r>
              <a:rPr lang="pl-PL" sz="1550" dirty="0">
                <a:solidFill>
                  <a:schemeClr val="tx1">
                    <a:lumMod val="65000"/>
                    <a:lumOff val="35000"/>
                  </a:schemeClr>
                </a:solidFill>
                <a:latin typeface="Times New Roman" panose="02020603050405020304" pitchFamily="18" charset="0"/>
                <a:cs typeface="Times New Roman" panose="02020603050405020304" pitchFamily="18" charset="0"/>
              </a:rPr>
              <a:t>3. Minister właściwy do spraw sprawiedliwości jest właściwy w sprawach sądownictwa w zakresie spraw niezastrzeżonych odrębnymi przepisami do kompetencji innych organów państwowych i z uwzględnieniem zasady niezawisłości sędziowskiej.</a:t>
            </a:r>
          </a:p>
          <a:p>
            <a:pPr marL="0" indent="0" algn="just">
              <a:buNone/>
            </a:pPr>
            <a:r>
              <a:rPr lang="pl-PL" sz="1550" dirty="0">
                <a:solidFill>
                  <a:schemeClr val="tx1">
                    <a:lumMod val="65000"/>
                    <a:lumOff val="35000"/>
                  </a:schemeClr>
                </a:solidFill>
                <a:latin typeface="Times New Roman" panose="02020603050405020304" pitchFamily="18" charset="0"/>
                <a:cs typeface="Times New Roman" panose="02020603050405020304" pitchFamily="18" charset="0"/>
              </a:rPr>
              <a:t>4. Ministrowi właściwemu do spraw sprawiedliwości podlega Centralny Zarząd Służby Więziennej.</a:t>
            </a:r>
          </a:p>
        </p:txBody>
      </p:sp>
    </p:spTree>
    <p:extLst>
      <p:ext uri="{BB962C8B-B14F-4D97-AF65-F5344CB8AC3E}">
        <p14:creationId xmlns:p14="http://schemas.microsoft.com/office/powerpoint/2010/main" val="2388925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09669CB6-12DC-4BC8-8F26-05FFE8D9DDA1}"/>
              </a:ext>
            </a:extLst>
          </p:cNvPr>
          <p:cNvSpPr>
            <a:spLocks noGrp="1"/>
          </p:cNvSpPr>
          <p:nvPr>
            <p:ph type="title"/>
          </p:nvPr>
        </p:nvSpPr>
        <p:spPr/>
        <p:txBody>
          <a:bodyPr/>
          <a:lstStyle/>
          <a:p>
            <a:r>
              <a:rPr lang="pl-PL" sz="4800" dirty="0">
                <a:solidFill>
                  <a:schemeClr val="tx1">
                    <a:lumMod val="65000"/>
                    <a:lumOff val="35000"/>
                  </a:schemeClr>
                </a:solidFill>
                <a:latin typeface="Times New Roman" panose="02020603050405020304" pitchFamily="18" charset="0"/>
                <a:cs typeface="Times New Roman" panose="02020603050405020304" pitchFamily="18" charset="0"/>
              </a:rPr>
              <a:t>Dział zabezpieczenie społeczne</a:t>
            </a:r>
          </a:p>
        </p:txBody>
      </p:sp>
      <p:sp>
        <p:nvSpPr>
          <p:cNvPr id="3" name="Symbol zastępczy zawartości 2">
            <a:extLst>
              <a:ext uri="{FF2B5EF4-FFF2-40B4-BE49-F238E27FC236}">
                <a16:creationId xmlns="" xmlns:a16="http://schemas.microsoft.com/office/drawing/2014/main" id="{6E7AA936-BCEF-4E6E-87C9-F5BAB6BDB35E}"/>
              </a:ext>
            </a:extLst>
          </p:cNvPr>
          <p:cNvSpPr>
            <a:spLocks noGrp="1"/>
          </p:cNvSpPr>
          <p:nvPr>
            <p:ph idx="1"/>
          </p:nvPr>
        </p:nvSpPr>
        <p:spPr/>
        <p:txBody>
          <a:bodyPr/>
          <a:lstStyle/>
          <a:p>
            <a:pPr marL="0" indent="0" algn="just">
              <a:buNone/>
            </a:pPr>
            <a:r>
              <a:rPr lang="pl-PL" sz="1400" b="1" dirty="0">
                <a:solidFill>
                  <a:schemeClr val="tx1">
                    <a:lumMod val="65000"/>
                    <a:lumOff val="35000"/>
                  </a:schemeClr>
                </a:solidFill>
                <a:latin typeface="Times New Roman" panose="02020603050405020304" pitchFamily="18" charset="0"/>
                <a:cs typeface="Times New Roman" panose="02020603050405020304" pitchFamily="18" charset="0"/>
              </a:rPr>
              <a:t>Art. 31 [Dział zabezpieczenie społeczne]</a:t>
            </a:r>
          </a:p>
          <a:p>
            <a:pPr marL="0" indent="0" algn="just">
              <a:buNone/>
            </a:pPr>
            <a:r>
              <a:rPr lang="pl-PL" sz="1400" dirty="0">
                <a:solidFill>
                  <a:schemeClr val="tx1">
                    <a:lumMod val="65000"/>
                    <a:lumOff val="35000"/>
                  </a:schemeClr>
                </a:solidFill>
                <a:latin typeface="Times New Roman" panose="02020603050405020304" pitchFamily="18" charset="0"/>
                <a:cs typeface="Times New Roman" panose="02020603050405020304" pitchFamily="18" charset="0"/>
              </a:rPr>
              <a:t>1. Dział zabezpieczenie społeczne obejmuje sprawy:</a:t>
            </a:r>
          </a:p>
          <a:p>
            <a:pPr marL="0" indent="0" algn="just">
              <a:buNone/>
            </a:pPr>
            <a:r>
              <a:rPr lang="pl-PL" sz="1400" dirty="0">
                <a:solidFill>
                  <a:schemeClr val="tx1">
                    <a:lumMod val="65000"/>
                    <a:lumOff val="35000"/>
                  </a:schemeClr>
                </a:solidFill>
                <a:latin typeface="Times New Roman" panose="02020603050405020304" pitchFamily="18" charset="0"/>
                <a:cs typeface="Times New Roman" panose="02020603050405020304" pitchFamily="18" charset="0"/>
              </a:rPr>
              <a:t>1) ubezpieczeń społecznych i zaopatrzenia społecznego;</a:t>
            </a:r>
          </a:p>
          <a:p>
            <a:pPr marL="0" indent="0" algn="just">
              <a:buNone/>
            </a:pPr>
            <a:r>
              <a:rPr lang="pl-PL" sz="1400" dirty="0">
                <a:solidFill>
                  <a:schemeClr val="tx1">
                    <a:lumMod val="65000"/>
                    <a:lumOff val="35000"/>
                  </a:schemeClr>
                </a:solidFill>
                <a:latin typeface="Times New Roman" panose="02020603050405020304" pitchFamily="18" charset="0"/>
                <a:cs typeface="Times New Roman" panose="02020603050405020304" pitchFamily="18" charset="0"/>
              </a:rPr>
              <a:t>2) funduszy emerytalnych;</a:t>
            </a:r>
          </a:p>
          <a:p>
            <a:pPr marL="0" indent="0" algn="just">
              <a:buNone/>
            </a:pPr>
            <a:r>
              <a:rPr lang="pl-PL" sz="1400" b="1" dirty="0">
                <a:solidFill>
                  <a:schemeClr val="tx1">
                    <a:lumMod val="65000"/>
                    <a:lumOff val="35000"/>
                  </a:schemeClr>
                </a:solidFill>
                <a:latin typeface="Times New Roman" panose="02020603050405020304" pitchFamily="18" charset="0"/>
                <a:cs typeface="Times New Roman" panose="02020603050405020304" pitchFamily="18" charset="0"/>
              </a:rPr>
              <a:t>3) pomocy społecznej i świadczeń dla osób i gospodarstw domowych znajdujących się w trudnej sytuacji materialnej i społecznej;</a:t>
            </a:r>
          </a:p>
          <a:p>
            <a:pPr marL="0" indent="0" algn="just">
              <a:buNone/>
            </a:pPr>
            <a:r>
              <a:rPr lang="pl-PL" sz="1400" dirty="0">
                <a:solidFill>
                  <a:schemeClr val="tx1">
                    <a:lumMod val="65000"/>
                    <a:lumOff val="35000"/>
                  </a:schemeClr>
                </a:solidFill>
                <a:latin typeface="Times New Roman" panose="02020603050405020304" pitchFamily="18" charset="0"/>
                <a:cs typeface="Times New Roman" panose="02020603050405020304" pitchFamily="18" charset="0"/>
              </a:rPr>
              <a:t>4) przeciwdziałania patologiom;</a:t>
            </a:r>
          </a:p>
          <a:p>
            <a:pPr marL="0" indent="0" algn="just">
              <a:buNone/>
            </a:pPr>
            <a:r>
              <a:rPr lang="pl-PL" sz="1400" b="1" dirty="0">
                <a:solidFill>
                  <a:schemeClr val="tx1">
                    <a:lumMod val="65000"/>
                    <a:lumOff val="35000"/>
                  </a:schemeClr>
                </a:solidFill>
                <a:latin typeface="Times New Roman" panose="02020603050405020304" pitchFamily="18" charset="0"/>
                <a:cs typeface="Times New Roman" panose="02020603050405020304" pitchFamily="18" charset="0"/>
              </a:rPr>
              <a:t>5) rządowych programów w zakresie pomocy społecznej, w szczególności dla osób i gospodarstw domowych znajdujących się w trudnej sytuacji materialnej i społecznej, a także dla grup zagrożonych wykluczeniem społecznym;</a:t>
            </a:r>
          </a:p>
          <a:p>
            <a:pPr marL="0" indent="0" algn="just">
              <a:buNone/>
            </a:pPr>
            <a:r>
              <a:rPr lang="pl-PL" sz="1400" b="1" u="sng" dirty="0">
                <a:solidFill>
                  <a:srgbClr val="FF0000"/>
                </a:solidFill>
                <a:latin typeface="Times New Roman" panose="02020603050405020304" pitchFamily="18" charset="0"/>
                <a:cs typeface="Times New Roman" panose="02020603050405020304" pitchFamily="18" charset="0"/>
              </a:rPr>
              <a:t>6) świadczeń socjalnych, zatrudnienia, rehabilitacji społecznej i zawodowej osób niepełnosprawnych;</a:t>
            </a:r>
          </a:p>
          <a:p>
            <a:pPr marL="0" indent="0" algn="just">
              <a:buNone/>
            </a:pPr>
            <a:r>
              <a:rPr lang="pl-PL" sz="1400" dirty="0">
                <a:solidFill>
                  <a:schemeClr val="tx1">
                    <a:lumMod val="65000"/>
                    <a:lumOff val="35000"/>
                  </a:schemeClr>
                </a:solidFill>
                <a:latin typeface="Times New Roman" panose="02020603050405020304" pitchFamily="18" charset="0"/>
                <a:cs typeface="Times New Roman" panose="02020603050405020304" pitchFamily="18" charset="0"/>
              </a:rPr>
              <a:t>6a) ekonomii społecznej, przedsiębiorczości społecznej, w tym spółdzielczości socjalnej;</a:t>
            </a:r>
          </a:p>
          <a:p>
            <a:pPr marL="0" indent="0" algn="just">
              <a:buNone/>
            </a:pPr>
            <a:r>
              <a:rPr lang="pl-PL" sz="1400" dirty="0">
                <a:solidFill>
                  <a:schemeClr val="tx1">
                    <a:lumMod val="65000"/>
                    <a:lumOff val="35000"/>
                  </a:schemeClr>
                </a:solidFill>
                <a:latin typeface="Times New Roman" panose="02020603050405020304" pitchFamily="18" charset="0"/>
                <a:cs typeface="Times New Roman" panose="02020603050405020304" pitchFamily="18" charset="0"/>
              </a:rPr>
              <a:t>7) kombatantów i osób represjonowanych;</a:t>
            </a:r>
          </a:p>
          <a:p>
            <a:pPr marL="0" indent="0" algn="just">
              <a:buNone/>
            </a:pPr>
            <a:r>
              <a:rPr lang="pl-PL" sz="1400" dirty="0">
                <a:solidFill>
                  <a:schemeClr val="tx1">
                    <a:lumMod val="65000"/>
                    <a:lumOff val="35000"/>
                  </a:schemeClr>
                </a:solidFill>
                <a:latin typeface="Times New Roman" panose="02020603050405020304" pitchFamily="18" charset="0"/>
                <a:cs typeface="Times New Roman" panose="02020603050405020304" pitchFamily="18" charset="0"/>
              </a:rPr>
              <a:t>8) koordynacji systemów zabezpieczenia społecznego, z wyjątkiem rzeczowych świadczeń leczniczych.</a:t>
            </a:r>
          </a:p>
          <a:p>
            <a:pPr marL="0" indent="0" algn="just">
              <a:buNone/>
            </a:pPr>
            <a:r>
              <a:rPr lang="pl-PL" sz="1400" dirty="0">
                <a:solidFill>
                  <a:schemeClr val="tx1">
                    <a:lumMod val="65000"/>
                    <a:lumOff val="35000"/>
                  </a:schemeClr>
                </a:solidFill>
                <a:latin typeface="Times New Roman" panose="02020603050405020304" pitchFamily="18" charset="0"/>
                <a:cs typeface="Times New Roman" panose="02020603050405020304" pitchFamily="18" charset="0"/>
              </a:rPr>
              <a:t>9)(uchylony)</a:t>
            </a:r>
          </a:p>
          <a:p>
            <a:pPr marL="0" indent="0" algn="just">
              <a:buNone/>
            </a:pPr>
            <a:r>
              <a:rPr lang="pl-PL" sz="1400" dirty="0">
                <a:solidFill>
                  <a:schemeClr val="tx1">
                    <a:lumMod val="65000"/>
                    <a:lumOff val="35000"/>
                  </a:schemeClr>
                </a:solidFill>
                <a:latin typeface="Times New Roman" panose="02020603050405020304" pitchFamily="18" charset="0"/>
                <a:cs typeface="Times New Roman" panose="02020603050405020304" pitchFamily="18" charset="0"/>
              </a:rPr>
              <a:t>10)(uchylony)</a:t>
            </a:r>
          </a:p>
          <a:p>
            <a:pPr marL="0" indent="0" algn="just">
              <a:buNone/>
            </a:pPr>
            <a:r>
              <a:rPr lang="pl-PL" sz="1400" dirty="0">
                <a:solidFill>
                  <a:schemeClr val="tx1">
                    <a:lumMod val="65000"/>
                    <a:lumOff val="35000"/>
                  </a:schemeClr>
                </a:solidFill>
                <a:latin typeface="Times New Roman" panose="02020603050405020304" pitchFamily="18" charset="0"/>
                <a:cs typeface="Times New Roman" panose="02020603050405020304" pitchFamily="18" charset="0"/>
              </a:rPr>
              <a:t>2.(uchylony)</a:t>
            </a:r>
          </a:p>
          <a:p>
            <a:pPr marL="0" indent="0" algn="just">
              <a:buNone/>
            </a:pPr>
            <a:r>
              <a:rPr lang="pl-PL" sz="1400" dirty="0">
                <a:solidFill>
                  <a:schemeClr val="tx1">
                    <a:lumMod val="65000"/>
                    <a:lumOff val="35000"/>
                  </a:schemeClr>
                </a:solidFill>
                <a:latin typeface="Times New Roman" panose="02020603050405020304" pitchFamily="18" charset="0"/>
                <a:cs typeface="Times New Roman" panose="02020603050405020304" pitchFamily="18" charset="0"/>
              </a:rPr>
              <a:t>2a. Minister właściwy do spraw zabezpieczenia społecznego sprawuje nadzór nad Zakładem Ubezpieczeń Społecznych.</a:t>
            </a:r>
          </a:p>
          <a:p>
            <a:pPr marL="0" indent="0" algn="just">
              <a:buNone/>
            </a:pPr>
            <a:r>
              <a:rPr lang="pl-PL" sz="1400" dirty="0">
                <a:solidFill>
                  <a:schemeClr val="tx1">
                    <a:lumMod val="65000"/>
                    <a:lumOff val="35000"/>
                  </a:schemeClr>
                </a:solidFill>
                <a:latin typeface="Times New Roman" panose="02020603050405020304" pitchFamily="18" charset="0"/>
                <a:cs typeface="Times New Roman" panose="02020603050405020304" pitchFamily="18" charset="0"/>
              </a:rPr>
              <a:t>3. Ministrowi właściwemu do spraw zabezpieczenia społecznego podlega Szef Urzędu do Spraw Kombatantów i Osób Represjonowanych.</a:t>
            </a:r>
          </a:p>
        </p:txBody>
      </p:sp>
    </p:spTree>
    <p:extLst>
      <p:ext uri="{BB962C8B-B14F-4D97-AF65-F5344CB8AC3E}">
        <p14:creationId xmlns:p14="http://schemas.microsoft.com/office/powerpoint/2010/main" val="1451148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ymbol zastępczy zawartości 8">
            <a:extLst>
              <a:ext uri="{FF2B5EF4-FFF2-40B4-BE49-F238E27FC236}">
                <a16:creationId xmlns="" xmlns:a16="http://schemas.microsoft.com/office/drawing/2014/main" id="{EA03CFAF-9701-4C58-A409-02BBB13930CA}"/>
              </a:ext>
            </a:extLst>
          </p:cNvPr>
          <p:cNvSpPr>
            <a:spLocks noGrp="1"/>
          </p:cNvSpPr>
          <p:nvPr>
            <p:ph idx="4294967295"/>
          </p:nvPr>
        </p:nvSpPr>
        <p:spPr>
          <a:xfrm>
            <a:off x="611560" y="836712"/>
            <a:ext cx="7618040" cy="5289451"/>
          </a:xfrm>
        </p:spPr>
        <p:txBody>
          <a:bodyPr/>
          <a:lstStyle/>
          <a:p>
            <a:pPr marL="0" indent="0" algn="ctr">
              <a:buNone/>
            </a:pPr>
            <a:r>
              <a:rPr lang="pl-PL" sz="4800" b="1" dirty="0">
                <a:solidFill>
                  <a:schemeClr val="tx1">
                    <a:lumMod val="65000"/>
                    <a:lumOff val="35000"/>
                  </a:schemeClr>
                </a:solidFill>
                <a:latin typeface="Times New Roman" panose="02020603050405020304" pitchFamily="18" charset="0"/>
                <a:cs typeface="Times New Roman" panose="02020603050405020304" pitchFamily="18" charset="0"/>
              </a:rPr>
              <a:t>Sądy powszechne są powołane do sprawowania wymiaru sprawiedliwości, co oznacza rozstrzyganie spraw </a:t>
            </a:r>
          </a:p>
          <a:p>
            <a:pPr marL="0" indent="0" algn="ctr">
              <a:buNone/>
            </a:pPr>
            <a:r>
              <a:rPr lang="pl-PL" sz="4800" b="1" dirty="0">
                <a:solidFill>
                  <a:schemeClr val="tx1">
                    <a:lumMod val="65000"/>
                    <a:lumOff val="35000"/>
                  </a:schemeClr>
                </a:solidFill>
                <a:latin typeface="Times New Roman" panose="02020603050405020304" pitchFamily="18" charset="0"/>
                <a:cs typeface="Times New Roman" panose="02020603050405020304" pitchFamily="18" charset="0"/>
              </a:rPr>
              <a:t>(art. 177 Konstytucji RP).</a:t>
            </a:r>
          </a:p>
        </p:txBody>
      </p:sp>
    </p:spTree>
    <p:extLst>
      <p:ext uri="{BB962C8B-B14F-4D97-AF65-F5344CB8AC3E}">
        <p14:creationId xmlns:p14="http://schemas.microsoft.com/office/powerpoint/2010/main" val="1728900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D4F975F5-E366-4CE4-B371-0F3B78471254}"/>
              </a:ext>
            </a:extLst>
          </p:cNvPr>
          <p:cNvSpPr>
            <a:spLocks noGrp="1"/>
          </p:cNvSpPr>
          <p:nvPr>
            <p:ph type="title"/>
          </p:nvPr>
        </p:nvSpPr>
        <p:spPr>
          <a:xfrm>
            <a:off x="457200" y="274638"/>
            <a:ext cx="8229600" cy="1786210"/>
          </a:xfrm>
        </p:spPr>
        <p:txBody>
          <a:bodyPr/>
          <a:lstStyle/>
          <a:p>
            <a:r>
              <a:rPr lang="pl-PL" sz="2400" b="1" dirty="0">
                <a:solidFill>
                  <a:schemeClr val="tx1">
                    <a:lumMod val="65000"/>
                    <a:lumOff val="35000"/>
                  </a:schemeClr>
                </a:solidFill>
                <a:latin typeface="Times New Roman" panose="02020603050405020304" pitchFamily="18" charset="0"/>
                <a:ea typeface="Times New Roman" panose="02020603050405020304" pitchFamily="18" charset="0"/>
              </a:rPr>
              <a:t>Ministerstwo Sprawiedliwości podjęło</a:t>
            </a:r>
            <a:r>
              <a:rPr lang="pl-PL" sz="2400" b="1" dirty="0">
                <a:solidFill>
                  <a:schemeClr val="tx1">
                    <a:lumMod val="65000"/>
                    <a:lumOff val="35000"/>
                  </a:schemeClr>
                </a:solidFill>
                <a:effectLst/>
                <a:latin typeface="Times New Roman" panose="02020603050405020304" pitchFamily="18" charset="0"/>
                <a:ea typeface="Times New Roman" panose="02020603050405020304" pitchFamily="18" charset="0"/>
              </a:rPr>
              <a:t> działania zmierzające do ustalenia zasad współpracy (zakresów właściwości poszczególnych resortów) w kwestii wprowadzenia w miejsce ubezwłasnowolnienia modelu wspieranego podejmowania decyzji </a:t>
            </a:r>
            <a:endParaRPr lang="pl-PL" sz="2400" b="1" dirty="0">
              <a:solidFill>
                <a:schemeClr val="tx1">
                  <a:lumMod val="65000"/>
                  <a:lumOff val="35000"/>
                </a:schemeClr>
              </a:solidFill>
            </a:endParaRPr>
          </a:p>
        </p:txBody>
      </p:sp>
      <p:sp>
        <p:nvSpPr>
          <p:cNvPr id="3" name="Symbol zastępczy zawartości 2">
            <a:extLst>
              <a:ext uri="{FF2B5EF4-FFF2-40B4-BE49-F238E27FC236}">
                <a16:creationId xmlns="" xmlns:a16="http://schemas.microsoft.com/office/drawing/2014/main" id="{A7B1670F-A19D-426E-9456-08C035F28A06}"/>
              </a:ext>
            </a:extLst>
          </p:cNvPr>
          <p:cNvSpPr>
            <a:spLocks noGrp="1"/>
          </p:cNvSpPr>
          <p:nvPr>
            <p:ph idx="1"/>
          </p:nvPr>
        </p:nvSpPr>
        <p:spPr>
          <a:xfrm>
            <a:off x="457200" y="2060848"/>
            <a:ext cx="8229600" cy="4065315"/>
          </a:xfrm>
        </p:spPr>
        <p:txBody>
          <a:bodyPr/>
          <a:lstStyle/>
          <a:p>
            <a:pPr algn="just"/>
            <a:r>
              <a:rPr lang="pl-PL" sz="1800" b="1" dirty="0">
                <a:solidFill>
                  <a:schemeClr val="tx1">
                    <a:lumMod val="65000"/>
                    <a:lumOff val="35000"/>
                  </a:schemeClr>
                </a:solidFill>
                <a:latin typeface="Times New Roman" panose="02020603050405020304" pitchFamily="18" charset="0"/>
                <a:cs typeface="Times New Roman" panose="02020603050405020304" pitchFamily="18" charset="0"/>
              </a:rPr>
              <a:t>24 września 2020 r. </a:t>
            </a:r>
            <a:r>
              <a:rPr lang="pl-PL" sz="1800" dirty="0">
                <a:solidFill>
                  <a:schemeClr val="tx1">
                    <a:lumMod val="65000"/>
                    <a:lumOff val="35000"/>
                  </a:schemeClr>
                </a:solidFill>
                <a:latin typeface="Times New Roman" panose="02020603050405020304" pitchFamily="18" charset="0"/>
                <a:cs typeface="Times New Roman" panose="02020603050405020304" pitchFamily="18" charset="0"/>
              </a:rPr>
              <a:t>– spotkanie z przedstawicielami Biura Pełnomocnika Rządu do Spraw Osób Niepełnosprawnych, Ministerstwa Rodziny, Pracy i Polityki Społecznej - Departament Pomocy i Integracji Społecznej oraz Ministerstwa Zdrowia – Departament Zdrowia Publicznego i Rodziny;</a:t>
            </a:r>
            <a:r>
              <a:rPr lang="pl-PL" sz="1800" b="1" dirty="0">
                <a:solidFill>
                  <a:schemeClr val="tx1">
                    <a:lumMod val="65000"/>
                    <a:lumOff val="35000"/>
                  </a:schemeClr>
                </a:solidFill>
                <a:latin typeface="Times New Roman" panose="02020603050405020304" pitchFamily="18" charset="0"/>
                <a:cs typeface="Times New Roman" panose="02020603050405020304" pitchFamily="18" charset="0"/>
              </a:rPr>
              <a:t> </a:t>
            </a:r>
          </a:p>
          <a:p>
            <a:pPr algn="just"/>
            <a:r>
              <a:rPr lang="pl-PL" sz="1800" b="1" dirty="0">
                <a:solidFill>
                  <a:schemeClr val="tx1">
                    <a:lumMod val="65000"/>
                    <a:lumOff val="35000"/>
                  </a:schemeClr>
                </a:solidFill>
                <a:latin typeface="Times New Roman" panose="02020603050405020304" pitchFamily="18" charset="0"/>
                <a:cs typeface="Times New Roman" panose="02020603050405020304" pitchFamily="18" charset="0"/>
              </a:rPr>
              <a:t>13 stycznia br. </a:t>
            </a:r>
            <a:r>
              <a:rPr lang="pl-PL" sz="1800" dirty="0">
                <a:solidFill>
                  <a:schemeClr val="tx1">
                    <a:lumMod val="65000"/>
                    <a:lumOff val="35000"/>
                  </a:schemeClr>
                </a:solidFill>
                <a:latin typeface="Times New Roman" panose="02020603050405020304" pitchFamily="18" charset="0"/>
                <a:cs typeface="Times New Roman" panose="02020603050405020304" pitchFamily="18" charset="0"/>
              </a:rPr>
              <a:t>– spotkanie z przedstawicielami Biura Pełnomocnika Rządu do Spraw Osób Niepełnosprawnych;</a:t>
            </a:r>
          </a:p>
          <a:p>
            <a:pPr algn="just"/>
            <a:r>
              <a:rPr lang="pl-PL" sz="1800" b="1" dirty="0">
                <a:solidFill>
                  <a:schemeClr val="tx1">
                    <a:lumMod val="65000"/>
                    <a:lumOff val="35000"/>
                  </a:schemeClr>
                </a:solidFill>
                <a:latin typeface="Times New Roman" panose="02020603050405020304" pitchFamily="18" charset="0"/>
                <a:cs typeface="Times New Roman" panose="02020603050405020304" pitchFamily="18" charset="0"/>
              </a:rPr>
              <a:t>25 lutego br. </a:t>
            </a:r>
            <a:r>
              <a:rPr lang="pl-PL" sz="1800" dirty="0">
                <a:solidFill>
                  <a:schemeClr val="tx1">
                    <a:lumMod val="65000"/>
                    <a:lumOff val="35000"/>
                  </a:schemeClr>
                </a:solidFill>
                <a:latin typeface="Times New Roman" panose="02020603050405020304" pitchFamily="18" charset="0"/>
                <a:cs typeface="Times New Roman" panose="02020603050405020304" pitchFamily="18" charset="0"/>
              </a:rPr>
              <a:t>– udział przedstawicieli Departamentu Legislacyjnego Prawa Cywilnego w spotkaniu zorganizowanym przez Biuro Pełnomocnika Rządu do Spraw Osób Niepełnosprawnych z Polskim Stowarzyszeniem na rzecz Osób z Niepełnosprawnością Intelektualną;</a:t>
            </a:r>
          </a:p>
          <a:p>
            <a:pPr algn="just"/>
            <a:r>
              <a:rPr lang="pl-PL" sz="1800" b="1" dirty="0">
                <a:solidFill>
                  <a:schemeClr val="tx1">
                    <a:lumMod val="65000"/>
                    <a:lumOff val="35000"/>
                  </a:schemeClr>
                </a:solidFill>
                <a:latin typeface="Times New Roman" panose="02020603050405020304" pitchFamily="18" charset="0"/>
                <a:cs typeface="Times New Roman" panose="02020603050405020304" pitchFamily="18" charset="0"/>
              </a:rPr>
              <a:t>25 marca br. </a:t>
            </a:r>
            <a:r>
              <a:rPr lang="pl-PL" sz="1800" dirty="0">
                <a:solidFill>
                  <a:schemeClr val="tx1">
                    <a:lumMod val="65000"/>
                    <a:lumOff val="35000"/>
                  </a:schemeClr>
                </a:solidFill>
                <a:latin typeface="Times New Roman" panose="02020603050405020304" pitchFamily="18" charset="0"/>
                <a:cs typeface="Times New Roman" panose="02020603050405020304" pitchFamily="18" charset="0"/>
              </a:rPr>
              <a:t>– spotkanie z przedstawicielami Biura Pełnomocnika Rządu do Spraw Osób Niepełnosprawnych, Ministerstwa Rodziny, Pracy i Polityki Społecznej - Departament Pomocy i Integracji Społecznej i Departament Polityki Rodzinnej.</a:t>
            </a:r>
          </a:p>
          <a:p>
            <a:pPr algn="just"/>
            <a:endParaRPr lang="pl-PL" sz="2800"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endParaRPr lang="pl-PL" sz="2800" dirty="0">
              <a:solidFill>
                <a:schemeClr val="tx1">
                  <a:lumMod val="65000"/>
                  <a:lumOff val="35000"/>
                </a:schemeClr>
              </a:solidFill>
              <a:latin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365779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34531A63-320E-445B-9F1E-B557456847CA}"/>
              </a:ext>
            </a:extLst>
          </p:cNvPr>
          <p:cNvSpPr>
            <a:spLocks noGrp="1"/>
          </p:cNvSpPr>
          <p:nvPr>
            <p:ph type="title"/>
          </p:nvPr>
        </p:nvSpPr>
        <p:spPr/>
        <p:txBody>
          <a:bodyPr/>
          <a:lstStyle/>
          <a:p>
            <a:r>
              <a:rPr lang="pl-PL" sz="3200" b="1" dirty="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rPr>
              <a:t>Projekt</a:t>
            </a:r>
            <a:r>
              <a:rPr lang="pl-PL" sz="3200" b="1" dirty="0">
                <a:solidFill>
                  <a:schemeClr val="tx1">
                    <a:lumMod val="65000"/>
                    <a:lumOff val="3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pt. „Opracowanie projektu ustawy wdrażającej Konwencję o prawach osób niepełnosprawnych”</a:t>
            </a:r>
            <a:endParaRPr lang="pl-PL" sz="3200" b="1" dirty="0">
              <a:solidFill>
                <a:schemeClr val="tx1">
                  <a:lumMod val="65000"/>
                  <a:lumOff val="35000"/>
                </a:schemeClr>
              </a:solidFill>
            </a:endParaRPr>
          </a:p>
        </p:txBody>
      </p:sp>
      <p:sp>
        <p:nvSpPr>
          <p:cNvPr id="3" name="Symbol zastępczy zawartości 2">
            <a:extLst>
              <a:ext uri="{FF2B5EF4-FFF2-40B4-BE49-F238E27FC236}">
                <a16:creationId xmlns="" xmlns:a16="http://schemas.microsoft.com/office/drawing/2014/main" id="{0DA77627-6501-4637-9C72-3A5B1CB50DF6}"/>
              </a:ext>
            </a:extLst>
          </p:cNvPr>
          <p:cNvSpPr>
            <a:spLocks noGrp="1"/>
          </p:cNvSpPr>
          <p:nvPr>
            <p:ph idx="1"/>
          </p:nvPr>
        </p:nvSpPr>
        <p:spPr/>
        <p:txBody>
          <a:bodyPr/>
          <a:lstStyle/>
          <a:p>
            <a:pPr marL="0" indent="0" algn="just">
              <a:buNone/>
            </a:pPr>
            <a:endParaRPr lang="pl-PL" sz="2000"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lgn="just">
              <a:buNone/>
            </a:pPr>
            <a:r>
              <a:rPr lang="pl-PL" sz="2000" dirty="0">
                <a:solidFill>
                  <a:schemeClr val="tx1">
                    <a:lumMod val="65000"/>
                    <a:lumOff val="35000"/>
                  </a:schemeClr>
                </a:solidFill>
                <a:latin typeface="Times New Roman" panose="02020603050405020304" pitchFamily="18" charset="0"/>
                <a:cs typeface="Times New Roman" panose="02020603050405020304" pitchFamily="18" charset="0"/>
              </a:rPr>
              <a:t>Biuro Pełnomocnika Rządu ds. Osób Niepełnosprawnych ogłosiło nabór otwarty na partnera do wspólnego przygotowania i realizacji projektu pt. „Opracowanie projektu ustawy wdrażającej Konwencję o prawach osób niepełnosprawnych” o proponowanej nazwie: Ustawa o wyrównywaniu szans osób z niepełnosprawnościami wraz z Oceną Skutków Regulacji i uzasadnieniem, jak też propozycji zmian legislacyjnych podążających za nową ustawą. </a:t>
            </a:r>
            <a:r>
              <a:rPr lang="pl-PL" sz="2400" b="1" dirty="0">
                <a:solidFill>
                  <a:srgbClr val="FF0000"/>
                </a:solidFill>
                <a:latin typeface="Times New Roman" panose="02020603050405020304" pitchFamily="18" charset="0"/>
                <a:cs typeface="Times New Roman" panose="02020603050405020304" pitchFamily="18" charset="0"/>
              </a:rPr>
              <a:t>Szacowany budżet projektu: 10 000 000,00 zł. </a:t>
            </a:r>
          </a:p>
          <a:p>
            <a:pPr algn="just"/>
            <a:endParaRPr lang="pl-PL" sz="2000"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lgn="just">
              <a:buNone/>
            </a:pPr>
            <a:r>
              <a:rPr lang="pl-PL" sz="2000" dirty="0">
                <a:solidFill>
                  <a:schemeClr val="tx1">
                    <a:lumMod val="65000"/>
                    <a:lumOff val="35000"/>
                  </a:schemeClr>
                </a:solidFill>
                <a:latin typeface="Times New Roman" panose="02020603050405020304" pitchFamily="18" charset="0"/>
                <a:cs typeface="Times New Roman" panose="02020603050405020304" pitchFamily="18" charset="0"/>
              </a:rPr>
              <a:t>Zdaniem Ministerstwa Sprawiedliwości projekt pt. „Opracowanie projektu ustawy wdrażającej Konwencję o prawach osób niepełnosprawnych” dotyczy również opracowania systemu (sieci) umożliwiającego udzielenie osobie z niepełnosprawnością wsparcia w podejmowaniu decyzji i wprowadzenia do systemu asystenta prawnego. A więc realizuje pierwszą część prac, bez realizacji których nie będzie możliwa likwidacja instytucji ubezwłasnowolnienia.</a:t>
            </a:r>
          </a:p>
          <a:p>
            <a:pPr marL="0" indent="0" algn="just">
              <a:buNone/>
            </a:pPr>
            <a:endParaRPr lang="pl-PL" sz="1600"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endParaRPr lang="pl-PL" sz="1500" dirty="0"/>
          </a:p>
        </p:txBody>
      </p:sp>
    </p:spTree>
    <p:extLst>
      <p:ext uri="{BB962C8B-B14F-4D97-AF65-F5344CB8AC3E}">
        <p14:creationId xmlns:p14="http://schemas.microsoft.com/office/powerpoint/2010/main" val="3731648527"/>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Szablon prezentacji PowerPoint</Template>
  <TotalTime>483</TotalTime>
  <Words>2509</Words>
  <Application>Microsoft Office PowerPoint</Application>
  <PresentationFormat>Pokaz na ekranie (4:3)</PresentationFormat>
  <Paragraphs>118</Paragraphs>
  <Slides>25</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25</vt:i4>
      </vt:variant>
    </vt:vector>
  </HeadingPairs>
  <TitlesOfParts>
    <vt:vector size="31" baseType="lpstr">
      <vt:lpstr>Arial</vt:lpstr>
      <vt:lpstr>Calibri</vt:lpstr>
      <vt:lpstr>Leelawadee UI</vt:lpstr>
      <vt:lpstr>Times New Roman</vt:lpstr>
      <vt:lpstr>Wingdings</vt:lpstr>
      <vt:lpstr>Motyw pakietu Office</vt:lpstr>
      <vt:lpstr>Model wspieranego podejmowania decyzji</vt:lpstr>
      <vt:lpstr>Konwencja o prawach osób niepełnosprawnych, sporządzona w Nowym Jorku dnia 13 grudnia 2006 r. (Dz. U. z 2012 r. poz. 1169 oraz z 2018 r. poz.1217). </vt:lpstr>
      <vt:lpstr>Odstąpienie od Oświadczenia interpretacyjnego do art. 12 Konwencji</vt:lpstr>
      <vt:lpstr> Ustawa o działach administracji rządowej z dnia 4 września 1997 r. (Dz.U. z 2020 r. poz. 1220 z późn. zm.) </vt:lpstr>
      <vt:lpstr>Dział sprawiedliwość</vt:lpstr>
      <vt:lpstr>Dział zabezpieczenie społeczne</vt:lpstr>
      <vt:lpstr>Prezentacja programu PowerPoint</vt:lpstr>
      <vt:lpstr>Ministerstwo Sprawiedliwości podjęło działania zmierzające do ustalenia zasad współpracy (zakresów właściwości poszczególnych resortów) w kwestii wprowadzenia w miejsce ubezwłasnowolnienia modelu wspieranego podejmowania decyzji </vt:lpstr>
      <vt:lpstr>Projekt pt. „Opracowanie projektu ustawy wdrażającej Konwencję o prawach osób niepełnosprawnych”</vt:lpstr>
      <vt:lpstr>Opis projektu przedstawiony przez Biuro Pełnomocnika Rządu ds. Osób Niepełnosprawnych</vt:lpstr>
      <vt:lpstr>Ubezwłasnowolnienia orzeczone przed dniem wejścia w życie nowych regulacji </vt:lpstr>
      <vt:lpstr> Rada Ministrów przyjęła Strategię na rzecz Osób z Niepełnosprawnościami - zastąpienie instytucji ubezwłasnowolnienia modelem wspieranego podejmowania decyzji  </vt:lpstr>
      <vt:lpstr>Zastąpienie instytucji ubezwłasnowolnienia modelem wspieranego podejmowania decyzji</vt:lpstr>
      <vt:lpstr>Prezentacja programu PowerPoint</vt:lpstr>
      <vt:lpstr>Nowelizacja ponad 50 (pięćdziesięciu) ustaw i 30 (trzydziestu) rozporządzeń</vt:lpstr>
      <vt:lpstr>Zbudowanie systemu form wsparcia, które będą adekwatne do indywidualnych potrzeb konkretnych osób </vt:lpstr>
      <vt:lpstr>CEL koordynacji: opracowanie możliwie najbardziej kompleksowego systemu</vt:lpstr>
      <vt:lpstr>Prezentacja programu PowerPoint</vt:lpstr>
      <vt:lpstr>Kandydaci na kuratorów/opiekunów</vt:lpstr>
      <vt:lpstr>  Obowiązek wskazania kandydata na opiekuna prawnego został nałożony na jednostkę pomocy społecznej </vt:lpstr>
      <vt:lpstr>Powołanie i systemowe umiejscowienie dedykowanych agencji/centrów koordynujących system wspieranego podejmowania decyzji.</vt:lpstr>
      <vt:lpstr> Wstępny projekt przepisów regulujących instytucję pełnomocnictwa opiekuńczego </vt:lpstr>
      <vt:lpstr> Zakładka poświęcona likwidacji instytucji ubezwłasnowolnienia na stronie Ministerstwa Sprawiedliwości </vt:lpstr>
      <vt:lpstr>Wstępne konsultacje z interesariuszami</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Tytuł Prezentacji</dc:title>
  <dc:creator>Kitowska Anna  (DLPC)</dc:creator>
  <cp:lastModifiedBy>Agata Jaworska</cp:lastModifiedBy>
  <cp:revision>51</cp:revision>
  <dcterms:created xsi:type="dcterms:W3CDTF">2021-01-26T12:02:26Z</dcterms:created>
  <dcterms:modified xsi:type="dcterms:W3CDTF">2021-04-14T08:19:20Z</dcterms:modified>
</cp:coreProperties>
</file>