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4"/>
    <p:sldMasterId id="2147483883" r:id="rId5"/>
  </p:sldMasterIdLst>
  <p:notesMasterIdLst>
    <p:notesMasterId r:id="rId27"/>
  </p:notesMasterIdLst>
  <p:sldIdLst>
    <p:sldId id="256" r:id="rId6"/>
    <p:sldId id="258" r:id="rId7"/>
    <p:sldId id="275" r:id="rId8"/>
    <p:sldId id="259" r:id="rId9"/>
    <p:sldId id="260" r:id="rId10"/>
    <p:sldId id="262" r:id="rId11"/>
    <p:sldId id="265" r:id="rId12"/>
    <p:sldId id="273" r:id="rId13"/>
    <p:sldId id="266" r:id="rId14"/>
    <p:sldId id="264" r:id="rId15"/>
    <p:sldId id="267" r:id="rId16"/>
    <p:sldId id="268" r:id="rId17"/>
    <p:sldId id="269" r:id="rId18"/>
    <p:sldId id="270" r:id="rId19"/>
    <p:sldId id="298" r:id="rId20"/>
    <p:sldId id="299" r:id="rId21"/>
    <p:sldId id="301" r:id="rId22"/>
    <p:sldId id="300" r:id="rId23"/>
    <p:sldId id="297" r:id="rId24"/>
    <p:sldId id="302" r:id="rId25"/>
    <p:sldId id="296" r:id="rId2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02" userDrawn="1">
          <p15:clr>
            <a:srgbClr val="A4A3A4"/>
          </p15:clr>
        </p15:guide>
        <p15:guide id="4" orient="horz" pos="36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wancio Łukasz" initials="IŁ" lastIdx="4" clrIdx="0">
    <p:extLst>
      <p:ext uri="{19B8F6BF-5375-455C-9EA6-DF929625EA0E}">
        <p15:presenceInfo xmlns:p15="http://schemas.microsoft.com/office/powerpoint/2012/main" userId="S::lukasz.iwancio@pfron.org.pl::895f9249-efe0-45cb-8ed0-033950dc1a9b" providerId="AD"/>
      </p:ext>
    </p:extLst>
  </p:cmAuthor>
  <p:cmAuthor id="2" name="Gołębiowska Agnieszka" initials="GA" lastIdx="1" clrIdx="1">
    <p:extLst>
      <p:ext uri="{19B8F6BF-5375-455C-9EA6-DF929625EA0E}">
        <p15:presenceInfo xmlns:p15="http://schemas.microsoft.com/office/powerpoint/2012/main" userId="S::agnieszka.golebiowsk@pfron.org.pl::f055ae77-99a6-4d77-92d1-2a8056f9e0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65A"/>
    <a:srgbClr val="CB333B"/>
    <a:srgbClr val="48A23F"/>
    <a:srgbClr val="D35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7F636-216B-54B2-D14B-7BED3ACFA18B}" v="3" dt="2021-11-18T08:55:00.241"/>
    <p1510:client id="{C18F96AD-DE5C-4177-922E-53EAFB3C5925}" v="48" dt="2021-11-18T10:53:38.763"/>
    <p1510:client id="{CE32CF0C-3A9E-DB91-64D2-1813B42D2F6B}" v="65" dt="2021-11-17T13:15:10.506"/>
    <p1510:client id="{EA5F6558-E848-E6D8-662C-1248CA79270B}" v="16" dt="2021-11-18T10:47:31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8" autoAdjust="0"/>
    <p:restoredTop sz="95211" autoAdjust="0"/>
  </p:normalViewPr>
  <p:slideViewPr>
    <p:cSldViewPr snapToGrid="0" showGuides="1">
      <p:cViewPr varScale="1">
        <p:scale>
          <a:sx n="142" d="100"/>
          <a:sy n="142" d="100"/>
        </p:scale>
        <p:origin x="948" y="102"/>
      </p:cViewPr>
      <p:guideLst>
        <p:guide orient="horz" pos="799"/>
        <p:guide pos="7355"/>
        <p:guide pos="302"/>
        <p:guide orient="horz" pos="3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FBDAE-E1BE-4FCF-B2E7-4C25CE68F542}" type="datetimeFigureOut">
              <a:rPr lang="pl-PL" smtClean="0"/>
              <a:t>2022-07-21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B9588-A9FA-4E83-9CD3-20E00D5B3A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378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271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189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9345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009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48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69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2436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464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B9588-A9FA-4E83-9CD3-20E00D5B3A5F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622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>
            <a:grpSpLocks noChangeAspect="1"/>
          </p:cNvGrpSpPr>
          <p:nvPr userDrawn="1"/>
        </p:nvGrpSpPr>
        <p:grpSpPr bwMode="auto">
          <a:xfrm>
            <a:off x="3411538" y="2400300"/>
            <a:ext cx="5368925" cy="2057400"/>
            <a:chOff x="2149" y="1512"/>
            <a:chExt cx="3382" cy="1296"/>
          </a:xfrm>
        </p:grpSpPr>
        <p:sp>
          <p:nvSpPr>
            <p:cNvPr id="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2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49431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B725E67D-B537-4A76-BD55-D92FE412A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F377-770C-4AF1-9AA3-558EB90FAC14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F2C3C0B4-A7A5-43CA-B0D4-E498A4215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EA4E5D34-7A8D-48F5-97E3-17EFA3C1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4196A-9738-4DFB-A089-32681B0DB6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815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9EEEC583-FCBC-4607-A47A-1CCD9BB3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8E30-9733-4EC9-A229-33134F87B4A7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9C26155F-AF31-4058-85B3-7D1432F5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EDBCDC5D-3B79-4B5E-92E6-6F31C8A7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037BE-1C40-4B50-9891-8723683A09A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05826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A1F7D956-5EB5-410B-B8D6-06E6F7574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8BF8A-2C42-4BAD-827B-B2EDB53AFD6E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20757A1B-5BD1-4481-A9AF-1E983BCDC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A67E7C3F-089B-45E3-AD1D-A58AC267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5BA1-92BB-45CE-9695-2115F7AFC52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39728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8AF0B70-3437-409A-B279-07621A143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64794-9F9B-4EFD-AA30-AB0264570C6F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6A42B199-3652-4E3B-94B1-4A62E240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4DBA1E60-0E0C-4905-AEEE-4932AD7D4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2BA58-B4BF-4D89-AC82-7F409930322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5414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48F8817-B092-4CD5-A8BE-25D33BDE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42676-C1DE-4DCD-899C-DD14FEF22EC1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17888F4-E8C8-44AB-9BD6-0F9131F17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0BE32337-B00D-459E-9B7F-8D225093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10DFF-97F7-42B0-ACFB-7D9FDAA248A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9495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9172F1-97B1-43DE-A8BF-D3BEC772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5EBEE-9DB1-4510-B7E3-B7566462341E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0EDADD-359E-44DB-B46F-721ACDFCA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55978D-7728-450F-AB30-53EF54A23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2331F-5628-42C2-984E-ACF38A58D45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9585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9649FB-98A6-441C-BCC8-F891D0E17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0757B-1103-437A-848E-6648795D350D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0962EB-1F51-4EAE-B54F-8E437A30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0DF29F-AED8-474D-BB9D-3608EBC79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0BFA5-6A0D-4927-9761-F19CBF0DB5F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49975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>
            <a:extLst>
              <a:ext uri="{FF2B5EF4-FFF2-40B4-BE49-F238E27FC236}">
                <a16:creationId xmlns:a16="http://schemas.microsoft.com/office/drawing/2014/main" id="{31A86897-0E76-40C4-961E-0181C5C4C7A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80484" y="455613"/>
            <a:ext cx="1803400" cy="690562"/>
            <a:chOff x="2149" y="1512"/>
            <a:chExt cx="3382" cy="1296"/>
          </a:xfrm>
        </p:grpSpPr>
        <p:sp>
          <p:nvSpPr>
            <p:cNvPr id="4" name="AutoShape 16">
              <a:extLst>
                <a:ext uri="{FF2B5EF4-FFF2-40B4-BE49-F238E27FC236}">
                  <a16:creationId xmlns:a16="http://schemas.microsoft.com/office/drawing/2014/main" id="{1FDDB561-669F-4223-A05E-09EA8ABCC73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B8D8DA43-7CBF-44D3-B431-4538C4757E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1958 w 72"/>
                <a:gd name="T1" fmla="*/ 2851 h 109"/>
                <a:gd name="T2" fmla="*/ 2900 w 72"/>
                <a:gd name="T3" fmla="*/ 1798 h 109"/>
                <a:gd name="T4" fmla="*/ 1958 w 72"/>
                <a:gd name="T5" fmla="*/ 674 h 109"/>
                <a:gd name="T6" fmla="*/ 834 w 72"/>
                <a:gd name="T7" fmla="*/ 674 h 109"/>
                <a:gd name="T8" fmla="*/ 834 w 72"/>
                <a:gd name="T9" fmla="*/ 2851 h 109"/>
                <a:gd name="T10" fmla="*/ 1958 w 72"/>
                <a:gd name="T11" fmla="*/ 2851 h 109"/>
                <a:gd name="T12" fmla="*/ 834 w 72"/>
                <a:gd name="T13" fmla="*/ 5689 h 109"/>
                <a:gd name="T14" fmla="*/ 403 w 72"/>
                <a:gd name="T15" fmla="*/ 5730 h 109"/>
                <a:gd name="T16" fmla="*/ 0 w 72"/>
                <a:gd name="T17" fmla="*/ 5689 h 109"/>
                <a:gd name="T18" fmla="*/ 0 w 72"/>
                <a:gd name="T19" fmla="*/ 0 h 109"/>
                <a:gd name="T20" fmla="*/ 2071 w 72"/>
                <a:gd name="T21" fmla="*/ 0 h 109"/>
                <a:gd name="T22" fmla="*/ 3720 w 72"/>
                <a:gd name="T23" fmla="*/ 1798 h 109"/>
                <a:gd name="T24" fmla="*/ 2071 w 72"/>
                <a:gd name="T25" fmla="*/ 3541 h 109"/>
                <a:gd name="T26" fmla="*/ 834 w 72"/>
                <a:gd name="T27" fmla="*/ 3541 h 109"/>
                <a:gd name="T28" fmla="*/ 834 w 72"/>
                <a:gd name="T29" fmla="*/ 5689 h 10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6" name="Freeform 19">
              <a:extLst>
                <a:ext uri="{FF2B5EF4-FFF2-40B4-BE49-F238E27FC236}">
                  <a16:creationId xmlns:a16="http://schemas.microsoft.com/office/drawing/2014/main" id="{6070E2E4-87C8-4680-AB10-C557C0AAC7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1630 w 62"/>
                <a:gd name="T1" fmla="*/ 2337 h 83"/>
                <a:gd name="T2" fmla="*/ 842 w 62"/>
                <a:gd name="T3" fmla="*/ 3043 h 83"/>
                <a:gd name="T4" fmla="*/ 1517 w 62"/>
                <a:gd name="T5" fmla="*/ 3796 h 83"/>
                <a:gd name="T6" fmla="*/ 2415 w 62"/>
                <a:gd name="T7" fmla="*/ 2663 h 83"/>
                <a:gd name="T8" fmla="*/ 2415 w 62"/>
                <a:gd name="T9" fmla="*/ 2394 h 83"/>
                <a:gd name="T10" fmla="*/ 1630 w 62"/>
                <a:gd name="T11" fmla="*/ 2337 h 83"/>
                <a:gd name="T12" fmla="*/ 1742 w 62"/>
                <a:gd name="T13" fmla="*/ 0 h 83"/>
                <a:gd name="T14" fmla="*/ 3255 w 62"/>
                <a:gd name="T15" fmla="*/ 1538 h 83"/>
                <a:gd name="T16" fmla="*/ 3255 w 62"/>
                <a:gd name="T17" fmla="*/ 4264 h 83"/>
                <a:gd name="T18" fmla="*/ 2936 w 62"/>
                <a:gd name="T19" fmla="*/ 4320 h 83"/>
                <a:gd name="T20" fmla="*/ 2642 w 62"/>
                <a:gd name="T21" fmla="*/ 4264 h 83"/>
                <a:gd name="T22" fmla="*/ 2472 w 62"/>
                <a:gd name="T23" fmla="*/ 3736 h 83"/>
                <a:gd name="T24" fmla="*/ 1248 w 62"/>
                <a:gd name="T25" fmla="*/ 4417 h 83"/>
                <a:gd name="T26" fmla="*/ 0 w 62"/>
                <a:gd name="T27" fmla="*/ 3043 h 83"/>
                <a:gd name="T28" fmla="*/ 1517 w 62"/>
                <a:gd name="T29" fmla="*/ 1810 h 83"/>
                <a:gd name="T30" fmla="*/ 2415 w 62"/>
                <a:gd name="T31" fmla="*/ 1870 h 83"/>
                <a:gd name="T32" fmla="*/ 2415 w 62"/>
                <a:gd name="T33" fmla="*/ 1538 h 83"/>
                <a:gd name="T34" fmla="*/ 1630 w 62"/>
                <a:gd name="T35" fmla="*/ 677 h 83"/>
                <a:gd name="T36" fmla="*/ 573 w 62"/>
                <a:gd name="T37" fmla="*/ 906 h 83"/>
                <a:gd name="T38" fmla="*/ 377 w 62"/>
                <a:gd name="T39" fmla="*/ 636 h 83"/>
                <a:gd name="T40" fmla="*/ 325 w 62"/>
                <a:gd name="T41" fmla="*/ 328 h 83"/>
                <a:gd name="T42" fmla="*/ 1742 w 62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D7E4F454-E818-4A33-9B29-7597F78F46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1362 w 61"/>
                <a:gd name="T1" fmla="*/ 1393 h 118"/>
                <a:gd name="T2" fmla="*/ 898 w 61"/>
                <a:gd name="T3" fmla="*/ 1154 h 118"/>
                <a:gd name="T4" fmla="*/ 1681 w 61"/>
                <a:gd name="T5" fmla="*/ 56 h 118"/>
                <a:gd name="T6" fmla="*/ 2354 w 61"/>
                <a:gd name="T7" fmla="*/ 373 h 118"/>
                <a:gd name="T8" fmla="*/ 1362 w 61"/>
                <a:gd name="T9" fmla="*/ 1393 h 118"/>
                <a:gd name="T10" fmla="*/ 3192 w 61"/>
                <a:gd name="T11" fmla="*/ 6088 h 118"/>
                <a:gd name="T12" fmla="*/ 2815 w 61"/>
                <a:gd name="T13" fmla="*/ 6144 h 118"/>
                <a:gd name="T14" fmla="*/ 2410 w 61"/>
                <a:gd name="T15" fmla="*/ 6088 h 118"/>
                <a:gd name="T16" fmla="*/ 2410 w 61"/>
                <a:gd name="T17" fmla="*/ 3289 h 118"/>
                <a:gd name="T18" fmla="*/ 1681 w 61"/>
                <a:gd name="T19" fmla="*/ 2568 h 118"/>
                <a:gd name="T20" fmla="*/ 782 w 61"/>
                <a:gd name="T21" fmla="*/ 3064 h 118"/>
                <a:gd name="T22" fmla="*/ 782 w 61"/>
                <a:gd name="T23" fmla="*/ 6088 h 118"/>
                <a:gd name="T24" fmla="*/ 404 w 61"/>
                <a:gd name="T25" fmla="*/ 6144 h 118"/>
                <a:gd name="T26" fmla="*/ 0 w 61"/>
                <a:gd name="T27" fmla="*/ 6088 h 118"/>
                <a:gd name="T28" fmla="*/ 0 w 61"/>
                <a:gd name="T29" fmla="*/ 2075 h 118"/>
                <a:gd name="T30" fmla="*/ 404 w 61"/>
                <a:gd name="T31" fmla="*/ 2019 h 118"/>
                <a:gd name="T32" fmla="*/ 782 w 61"/>
                <a:gd name="T33" fmla="*/ 2075 h 118"/>
                <a:gd name="T34" fmla="*/ 782 w 61"/>
                <a:gd name="T35" fmla="*/ 2452 h 118"/>
                <a:gd name="T36" fmla="*/ 2006 w 61"/>
                <a:gd name="T37" fmla="*/ 1911 h 118"/>
                <a:gd name="T38" fmla="*/ 3192 w 61"/>
                <a:gd name="T39" fmla="*/ 3124 h 118"/>
                <a:gd name="T40" fmla="*/ 3192 w 61"/>
                <a:gd name="T41" fmla="*/ 6088 h 1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" name="Freeform 21">
              <a:extLst>
                <a:ext uri="{FF2B5EF4-FFF2-40B4-BE49-F238E27FC236}">
                  <a16:creationId xmlns:a16="http://schemas.microsoft.com/office/drawing/2014/main" id="{13F8B353-7D32-4C53-9756-467059D96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1487 w 54"/>
                <a:gd name="T1" fmla="*/ 0 h 83"/>
                <a:gd name="T2" fmla="*/ 2544 w 54"/>
                <a:gd name="T3" fmla="*/ 225 h 83"/>
                <a:gd name="T4" fmla="*/ 2352 w 54"/>
                <a:gd name="T5" fmla="*/ 793 h 83"/>
                <a:gd name="T6" fmla="*/ 1543 w 54"/>
                <a:gd name="T7" fmla="*/ 677 h 83"/>
                <a:gd name="T8" fmla="*/ 772 w 54"/>
                <a:gd name="T9" fmla="*/ 1234 h 83"/>
                <a:gd name="T10" fmla="*/ 1722 w 54"/>
                <a:gd name="T11" fmla="*/ 1926 h 83"/>
                <a:gd name="T12" fmla="*/ 2748 w 54"/>
                <a:gd name="T13" fmla="*/ 3100 h 83"/>
                <a:gd name="T14" fmla="*/ 1265 w 54"/>
                <a:gd name="T15" fmla="*/ 4417 h 83"/>
                <a:gd name="T16" fmla="*/ 0 w 54"/>
                <a:gd name="T17" fmla="*/ 4093 h 83"/>
                <a:gd name="T18" fmla="*/ 208 w 54"/>
                <a:gd name="T19" fmla="*/ 3511 h 83"/>
                <a:gd name="T20" fmla="*/ 1265 w 54"/>
                <a:gd name="T21" fmla="*/ 3736 h 83"/>
                <a:gd name="T22" fmla="*/ 1978 w 54"/>
                <a:gd name="T23" fmla="*/ 3131 h 83"/>
                <a:gd name="T24" fmla="*/ 1113 w 54"/>
                <a:gd name="T25" fmla="*/ 2454 h 83"/>
                <a:gd name="T26" fmla="*/ 0 w 54"/>
                <a:gd name="T27" fmla="*/ 1290 h 83"/>
                <a:gd name="T28" fmla="*/ 1487 w 54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1D50F5D3-1E50-464F-B1A3-A1627B516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1430 w 50"/>
                <a:gd name="T1" fmla="*/ 3675 h 99"/>
                <a:gd name="T2" fmla="*/ 2227 w 50"/>
                <a:gd name="T3" fmla="*/ 4581 h 99"/>
                <a:gd name="T4" fmla="*/ 2607 w 50"/>
                <a:gd name="T5" fmla="*/ 4581 h 99"/>
                <a:gd name="T6" fmla="*/ 2666 w 50"/>
                <a:gd name="T7" fmla="*/ 4878 h 99"/>
                <a:gd name="T8" fmla="*/ 2607 w 50"/>
                <a:gd name="T9" fmla="*/ 5165 h 99"/>
                <a:gd name="T10" fmla="*/ 2037 w 50"/>
                <a:gd name="T11" fmla="*/ 5258 h 99"/>
                <a:gd name="T12" fmla="*/ 636 w 50"/>
                <a:gd name="T13" fmla="*/ 3675 h 99"/>
                <a:gd name="T14" fmla="*/ 636 w 50"/>
                <a:gd name="T15" fmla="*/ 1538 h 99"/>
                <a:gd name="T16" fmla="*/ 60 w 50"/>
                <a:gd name="T17" fmla="*/ 1538 h 99"/>
                <a:gd name="T18" fmla="*/ 0 w 50"/>
                <a:gd name="T19" fmla="*/ 1233 h 99"/>
                <a:gd name="T20" fmla="*/ 60 w 50"/>
                <a:gd name="T21" fmla="*/ 962 h 99"/>
                <a:gd name="T22" fmla="*/ 636 w 50"/>
                <a:gd name="T23" fmla="*/ 962 h 99"/>
                <a:gd name="T24" fmla="*/ 636 w 50"/>
                <a:gd name="T25" fmla="*/ 225 h 99"/>
                <a:gd name="T26" fmla="*/ 1430 w 50"/>
                <a:gd name="T27" fmla="*/ 60 h 99"/>
                <a:gd name="T28" fmla="*/ 1430 w 50"/>
                <a:gd name="T29" fmla="*/ 962 h 99"/>
                <a:gd name="T30" fmla="*/ 2503 w 50"/>
                <a:gd name="T31" fmla="*/ 962 h 99"/>
                <a:gd name="T32" fmla="*/ 2547 w 50"/>
                <a:gd name="T33" fmla="*/ 1233 h 99"/>
                <a:gd name="T34" fmla="*/ 2503 w 50"/>
                <a:gd name="T35" fmla="*/ 1538 h 99"/>
                <a:gd name="T36" fmla="*/ 1430 w 50"/>
                <a:gd name="T37" fmla="*/ 1538 h 99"/>
                <a:gd name="T38" fmla="*/ 1430 w 50"/>
                <a:gd name="T39" fmla="*/ 3675 h 9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044F3F63-1057-4CFE-AD0D-17FE1940E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3231 w 113"/>
                <a:gd name="T1" fmla="*/ 1954 h 79"/>
                <a:gd name="T2" fmla="*/ 3004 w 113"/>
                <a:gd name="T3" fmla="*/ 784 h 79"/>
                <a:gd name="T4" fmla="*/ 2979 w 113"/>
                <a:gd name="T5" fmla="*/ 784 h 79"/>
                <a:gd name="T6" fmla="*/ 2764 w 113"/>
                <a:gd name="T7" fmla="*/ 1954 h 79"/>
                <a:gd name="T8" fmla="*/ 2134 w 113"/>
                <a:gd name="T9" fmla="*/ 4112 h 79"/>
                <a:gd name="T10" fmla="*/ 1698 w 113"/>
                <a:gd name="T11" fmla="*/ 4164 h 79"/>
                <a:gd name="T12" fmla="*/ 1233 w 113"/>
                <a:gd name="T13" fmla="*/ 4112 h 79"/>
                <a:gd name="T14" fmla="*/ 0 w 113"/>
                <a:gd name="T15" fmla="*/ 56 h 79"/>
                <a:gd name="T16" fmla="*/ 436 w 113"/>
                <a:gd name="T17" fmla="*/ 0 h 79"/>
                <a:gd name="T18" fmla="*/ 736 w 113"/>
                <a:gd name="T19" fmla="*/ 56 h 79"/>
                <a:gd name="T20" fmla="*/ 1477 w 113"/>
                <a:gd name="T21" fmla="*/ 2584 h 79"/>
                <a:gd name="T22" fmla="*/ 1698 w 113"/>
                <a:gd name="T23" fmla="*/ 3380 h 79"/>
                <a:gd name="T24" fmla="*/ 1698 w 113"/>
                <a:gd name="T25" fmla="*/ 3380 h 79"/>
                <a:gd name="T26" fmla="*/ 1862 w 113"/>
                <a:gd name="T27" fmla="*/ 2584 h 79"/>
                <a:gd name="T28" fmla="*/ 2599 w 113"/>
                <a:gd name="T29" fmla="*/ 56 h 79"/>
                <a:gd name="T30" fmla="*/ 3004 w 113"/>
                <a:gd name="T31" fmla="*/ 0 h 79"/>
                <a:gd name="T32" fmla="*/ 3444 w 113"/>
                <a:gd name="T33" fmla="*/ 56 h 79"/>
                <a:gd name="T34" fmla="*/ 4136 w 113"/>
                <a:gd name="T35" fmla="*/ 2584 h 79"/>
                <a:gd name="T36" fmla="*/ 4289 w 113"/>
                <a:gd name="T37" fmla="*/ 3380 h 79"/>
                <a:gd name="T38" fmla="*/ 4345 w 113"/>
                <a:gd name="T39" fmla="*/ 3380 h 79"/>
                <a:gd name="T40" fmla="*/ 4572 w 113"/>
                <a:gd name="T41" fmla="*/ 2584 h 79"/>
                <a:gd name="T42" fmla="*/ 5306 w 113"/>
                <a:gd name="T43" fmla="*/ 56 h 79"/>
                <a:gd name="T44" fmla="*/ 5597 w 113"/>
                <a:gd name="T45" fmla="*/ 0 h 79"/>
                <a:gd name="T46" fmla="*/ 5983 w 113"/>
                <a:gd name="T47" fmla="*/ 56 h 79"/>
                <a:gd name="T48" fmla="*/ 4756 w 113"/>
                <a:gd name="T49" fmla="*/ 4112 h 79"/>
                <a:gd name="T50" fmla="*/ 4289 w 113"/>
                <a:gd name="T51" fmla="*/ 4164 h 79"/>
                <a:gd name="T52" fmla="*/ 3851 w 113"/>
                <a:gd name="T53" fmla="*/ 4112 h 79"/>
                <a:gd name="T54" fmla="*/ 3231 w 113"/>
                <a:gd name="T55" fmla="*/ 1954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0357F25A-D756-4565-B600-8DF8BE6E26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1690 w 67"/>
                <a:gd name="T1" fmla="*/ 636 h 83"/>
                <a:gd name="T2" fmla="*/ 770 w 67"/>
                <a:gd name="T3" fmla="*/ 2198 h 83"/>
                <a:gd name="T4" fmla="*/ 1690 w 67"/>
                <a:gd name="T5" fmla="*/ 3796 h 83"/>
                <a:gd name="T6" fmla="*/ 2599 w 67"/>
                <a:gd name="T7" fmla="*/ 2198 h 83"/>
                <a:gd name="T8" fmla="*/ 1690 w 67"/>
                <a:gd name="T9" fmla="*/ 636 h 83"/>
                <a:gd name="T10" fmla="*/ 1690 w 67"/>
                <a:gd name="T11" fmla="*/ 0 h 83"/>
                <a:gd name="T12" fmla="*/ 3402 w 67"/>
                <a:gd name="T13" fmla="*/ 2198 h 83"/>
                <a:gd name="T14" fmla="*/ 1690 w 67"/>
                <a:gd name="T15" fmla="*/ 4417 h 83"/>
                <a:gd name="T16" fmla="*/ 0 w 67"/>
                <a:gd name="T17" fmla="*/ 2198 h 83"/>
                <a:gd name="T18" fmla="*/ 1690 w 67"/>
                <a:gd name="T19" fmla="*/ 0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F5FC025C-0344-421D-9155-7FB05283E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3160 w 113"/>
                <a:gd name="T1" fmla="*/ 1954 h 79"/>
                <a:gd name="T2" fmla="*/ 2936 w 113"/>
                <a:gd name="T3" fmla="*/ 784 h 79"/>
                <a:gd name="T4" fmla="*/ 2880 w 113"/>
                <a:gd name="T5" fmla="*/ 784 h 79"/>
                <a:gd name="T6" fmla="*/ 2672 w 113"/>
                <a:gd name="T7" fmla="*/ 1954 h 79"/>
                <a:gd name="T8" fmla="*/ 2062 w 113"/>
                <a:gd name="T9" fmla="*/ 4112 h 79"/>
                <a:gd name="T10" fmla="*/ 1607 w 113"/>
                <a:gd name="T11" fmla="*/ 4164 h 79"/>
                <a:gd name="T12" fmla="*/ 1177 w 113"/>
                <a:gd name="T13" fmla="*/ 4112 h 79"/>
                <a:gd name="T14" fmla="*/ 0 w 113"/>
                <a:gd name="T15" fmla="*/ 56 h 79"/>
                <a:gd name="T16" fmla="*/ 372 w 113"/>
                <a:gd name="T17" fmla="*/ 0 h 79"/>
                <a:gd name="T18" fmla="*/ 718 w 113"/>
                <a:gd name="T19" fmla="*/ 56 h 79"/>
                <a:gd name="T20" fmla="*/ 1445 w 113"/>
                <a:gd name="T21" fmla="*/ 2584 h 79"/>
                <a:gd name="T22" fmla="*/ 1607 w 113"/>
                <a:gd name="T23" fmla="*/ 3380 h 79"/>
                <a:gd name="T24" fmla="*/ 1667 w 113"/>
                <a:gd name="T25" fmla="*/ 3380 h 79"/>
                <a:gd name="T26" fmla="*/ 1815 w 113"/>
                <a:gd name="T27" fmla="*/ 2584 h 79"/>
                <a:gd name="T28" fmla="*/ 2535 w 113"/>
                <a:gd name="T29" fmla="*/ 56 h 79"/>
                <a:gd name="T30" fmla="*/ 2936 w 113"/>
                <a:gd name="T31" fmla="*/ 0 h 79"/>
                <a:gd name="T32" fmla="*/ 3338 w 113"/>
                <a:gd name="T33" fmla="*/ 56 h 79"/>
                <a:gd name="T34" fmla="*/ 4005 w 113"/>
                <a:gd name="T35" fmla="*/ 2584 h 79"/>
                <a:gd name="T36" fmla="*/ 4173 w 113"/>
                <a:gd name="T37" fmla="*/ 3380 h 79"/>
                <a:gd name="T38" fmla="*/ 4173 w 113"/>
                <a:gd name="T39" fmla="*/ 3380 h 79"/>
                <a:gd name="T40" fmla="*/ 4381 w 113"/>
                <a:gd name="T41" fmla="*/ 2584 h 79"/>
                <a:gd name="T42" fmla="*/ 5099 w 113"/>
                <a:gd name="T43" fmla="*/ 56 h 79"/>
                <a:gd name="T44" fmla="*/ 5456 w 113"/>
                <a:gd name="T45" fmla="*/ 0 h 79"/>
                <a:gd name="T46" fmla="*/ 5832 w 113"/>
                <a:gd name="T47" fmla="*/ 56 h 79"/>
                <a:gd name="T48" fmla="*/ 4653 w 113"/>
                <a:gd name="T49" fmla="*/ 4112 h 79"/>
                <a:gd name="T50" fmla="*/ 4173 w 113"/>
                <a:gd name="T51" fmla="*/ 4164 h 79"/>
                <a:gd name="T52" fmla="*/ 3710 w 113"/>
                <a:gd name="T53" fmla="*/ 4112 h 79"/>
                <a:gd name="T54" fmla="*/ 3160 w 113"/>
                <a:gd name="T55" fmla="*/ 1954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70D9918C-FDF0-45A6-8CDB-C9CE00FE7C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2283 w 73"/>
                <a:gd name="T1" fmla="*/ 4856 h 117"/>
                <a:gd name="T2" fmla="*/ 896 w 73"/>
                <a:gd name="T3" fmla="*/ 6238 h 117"/>
                <a:gd name="T4" fmla="*/ 464 w 73"/>
                <a:gd name="T5" fmla="*/ 6135 h 117"/>
                <a:gd name="T6" fmla="*/ 404 w 73"/>
                <a:gd name="T7" fmla="*/ 5850 h 117"/>
                <a:gd name="T8" fmla="*/ 464 w 73"/>
                <a:gd name="T9" fmla="*/ 5557 h 117"/>
                <a:gd name="T10" fmla="*/ 836 w 73"/>
                <a:gd name="T11" fmla="*/ 5557 h 117"/>
                <a:gd name="T12" fmla="*/ 1615 w 73"/>
                <a:gd name="T13" fmla="*/ 4701 h 117"/>
                <a:gd name="T14" fmla="*/ 1765 w 73"/>
                <a:gd name="T15" fmla="*/ 4208 h 117"/>
                <a:gd name="T16" fmla="*/ 1507 w 73"/>
                <a:gd name="T17" fmla="*/ 4148 h 117"/>
                <a:gd name="T18" fmla="*/ 0 w 73"/>
                <a:gd name="T19" fmla="*/ 60 h 117"/>
                <a:gd name="T20" fmla="*/ 404 w 73"/>
                <a:gd name="T21" fmla="*/ 0 h 117"/>
                <a:gd name="T22" fmla="*/ 836 w 73"/>
                <a:gd name="T23" fmla="*/ 60 h 117"/>
                <a:gd name="T24" fmla="*/ 1731 w 73"/>
                <a:gd name="T25" fmla="*/ 2503 h 117"/>
                <a:gd name="T26" fmla="*/ 1959 w 73"/>
                <a:gd name="T27" fmla="*/ 3419 h 117"/>
                <a:gd name="T28" fmla="*/ 2018 w 73"/>
                <a:gd name="T29" fmla="*/ 3419 h 117"/>
                <a:gd name="T30" fmla="*/ 2283 w 73"/>
                <a:gd name="T31" fmla="*/ 2503 h 117"/>
                <a:gd name="T32" fmla="*/ 3063 w 73"/>
                <a:gd name="T33" fmla="*/ 60 h 117"/>
                <a:gd name="T34" fmla="*/ 3409 w 73"/>
                <a:gd name="T35" fmla="*/ 0 h 117"/>
                <a:gd name="T36" fmla="*/ 3784 w 73"/>
                <a:gd name="T37" fmla="*/ 60 h 117"/>
                <a:gd name="T38" fmla="*/ 2283 w 73"/>
                <a:gd name="T39" fmla="*/ 4856 h 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A9BC10EC-FB62-4F3F-B83F-B0EAB386E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782 w 61"/>
                <a:gd name="T1" fmla="*/ 5689 h 109"/>
                <a:gd name="T2" fmla="*/ 377 w 61"/>
                <a:gd name="T3" fmla="*/ 5730 h 109"/>
                <a:gd name="T4" fmla="*/ 0 w 61"/>
                <a:gd name="T5" fmla="*/ 5689 h 109"/>
                <a:gd name="T6" fmla="*/ 0 w 61"/>
                <a:gd name="T7" fmla="*/ 0 h 109"/>
                <a:gd name="T8" fmla="*/ 3136 w 61"/>
                <a:gd name="T9" fmla="*/ 0 h 109"/>
                <a:gd name="T10" fmla="*/ 3192 w 61"/>
                <a:gd name="T11" fmla="*/ 379 h 109"/>
                <a:gd name="T12" fmla="*/ 3136 w 61"/>
                <a:gd name="T13" fmla="*/ 674 h 109"/>
                <a:gd name="T14" fmla="*/ 782 w 61"/>
                <a:gd name="T15" fmla="*/ 674 h 109"/>
                <a:gd name="T16" fmla="*/ 782 w 61"/>
                <a:gd name="T17" fmla="*/ 2642 h 109"/>
                <a:gd name="T18" fmla="*/ 2875 w 61"/>
                <a:gd name="T19" fmla="*/ 2642 h 109"/>
                <a:gd name="T20" fmla="*/ 2927 w 61"/>
                <a:gd name="T21" fmla="*/ 2939 h 109"/>
                <a:gd name="T22" fmla="*/ 2875 w 61"/>
                <a:gd name="T23" fmla="*/ 3256 h 109"/>
                <a:gd name="T24" fmla="*/ 782 w 61"/>
                <a:gd name="T25" fmla="*/ 3256 h 109"/>
                <a:gd name="T26" fmla="*/ 782 w 61"/>
                <a:gd name="T27" fmla="*/ 5689 h 1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5" name="Freeform 28">
              <a:extLst>
                <a:ext uri="{FF2B5EF4-FFF2-40B4-BE49-F238E27FC236}">
                  <a16:creationId xmlns:a16="http://schemas.microsoft.com/office/drawing/2014/main" id="{11EEAC90-466E-4E0E-B5D7-F6302EB3A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60 h 81"/>
                <a:gd name="T2" fmla="*/ 338 w 61"/>
                <a:gd name="T3" fmla="*/ 0 h 81"/>
                <a:gd name="T4" fmla="*/ 754 w 61"/>
                <a:gd name="T5" fmla="*/ 60 h 81"/>
                <a:gd name="T6" fmla="*/ 754 w 61"/>
                <a:gd name="T7" fmla="*/ 2919 h 81"/>
                <a:gd name="T8" fmla="*/ 1446 w 61"/>
                <a:gd name="T9" fmla="*/ 3611 h 81"/>
                <a:gd name="T10" fmla="*/ 2284 w 61"/>
                <a:gd name="T11" fmla="*/ 3119 h 81"/>
                <a:gd name="T12" fmla="*/ 2284 w 61"/>
                <a:gd name="T13" fmla="*/ 60 h 81"/>
                <a:gd name="T14" fmla="*/ 2653 w 61"/>
                <a:gd name="T15" fmla="*/ 0 h 81"/>
                <a:gd name="T16" fmla="*/ 3034 w 61"/>
                <a:gd name="T17" fmla="*/ 60 h 81"/>
                <a:gd name="T18" fmla="*/ 3034 w 61"/>
                <a:gd name="T19" fmla="*/ 4136 h 81"/>
                <a:gd name="T20" fmla="*/ 2653 w 61"/>
                <a:gd name="T21" fmla="*/ 4192 h 81"/>
                <a:gd name="T22" fmla="*/ 2284 w 61"/>
                <a:gd name="T23" fmla="*/ 4136 h 81"/>
                <a:gd name="T24" fmla="*/ 2284 w 61"/>
                <a:gd name="T25" fmla="*/ 3772 h 81"/>
                <a:gd name="T26" fmla="*/ 1137 w 61"/>
                <a:gd name="T27" fmla="*/ 4291 h 81"/>
                <a:gd name="T28" fmla="*/ 0 w 61"/>
                <a:gd name="T29" fmla="*/ 3066 h 81"/>
                <a:gd name="T30" fmla="*/ 0 w 61"/>
                <a:gd name="T31" fmla="*/ 60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6" name="Freeform 29">
              <a:extLst>
                <a:ext uri="{FF2B5EF4-FFF2-40B4-BE49-F238E27FC236}">
                  <a16:creationId xmlns:a16="http://schemas.microsoft.com/office/drawing/2014/main" id="{2696B96C-0305-4FB9-B658-C0170B581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3192 w 61"/>
                <a:gd name="T1" fmla="*/ 4229 h 81"/>
                <a:gd name="T2" fmla="*/ 2815 w 61"/>
                <a:gd name="T3" fmla="*/ 4291 h 81"/>
                <a:gd name="T4" fmla="*/ 2410 w 61"/>
                <a:gd name="T5" fmla="*/ 4229 h 81"/>
                <a:gd name="T6" fmla="*/ 2410 w 61"/>
                <a:gd name="T7" fmla="*/ 1368 h 81"/>
                <a:gd name="T8" fmla="*/ 1681 w 61"/>
                <a:gd name="T9" fmla="*/ 636 h 81"/>
                <a:gd name="T10" fmla="*/ 782 w 61"/>
                <a:gd name="T11" fmla="*/ 1173 h 81"/>
                <a:gd name="T12" fmla="*/ 782 w 61"/>
                <a:gd name="T13" fmla="*/ 4229 h 81"/>
                <a:gd name="T14" fmla="*/ 377 w 61"/>
                <a:gd name="T15" fmla="*/ 4291 h 81"/>
                <a:gd name="T16" fmla="*/ 0 w 61"/>
                <a:gd name="T17" fmla="*/ 4229 h 81"/>
                <a:gd name="T18" fmla="*/ 0 w 61"/>
                <a:gd name="T19" fmla="*/ 169 h 81"/>
                <a:gd name="T20" fmla="*/ 377 w 61"/>
                <a:gd name="T21" fmla="*/ 116 h 81"/>
                <a:gd name="T22" fmla="*/ 782 w 61"/>
                <a:gd name="T23" fmla="*/ 169 h 81"/>
                <a:gd name="T24" fmla="*/ 782 w 61"/>
                <a:gd name="T25" fmla="*/ 525 h 81"/>
                <a:gd name="T26" fmla="*/ 2006 w 61"/>
                <a:gd name="T27" fmla="*/ 0 h 81"/>
                <a:gd name="T28" fmla="*/ 3192 w 61"/>
                <a:gd name="T29" fmla="*/ 1233 h 81"/>
                <a:gd name="T30" fmla="*/ 3192 w 61"/>
                <a:gd name="T31" fmla="*/ 4229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8CBE14E8-6912-445E-892F-6CF2C2574D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1809 w 66"/>
                <a:gd name="T1" fmla="*/ 2391 h 115"/>
                <a:gd name="T2" fmla="*/ 846 w 66"/>
                <a:gd name="T3" fmla="*/ 3888 h 115"/>
                <a:gd name="T4" fmla="*/ 1809 w 66"/>
                <a:gd name="T5" fmla="*/ 5433 h 115"/>
                <a:gd name="T6" fmla="*/ 2711 w 66"/>
                <a:gd name="T7" fmla="*/ 4412 h 115"/>
                <a:gd name="T8" fmla="*/ 2711 w 66"/>
                <a:gd name="T9" fmla="*/ 3355 h 115"/>
                <a:gd name="T10" fmla="*/ 1809 w 66"/>
                <a:gd name="T11" fmla="*/ 2391 h 115"/>
                <a:gd name="T12" fmla="*/ 3070 w 66"/>
                <a:gd name="T13" fmla="*/ 0 h 115"/>
                <a:gd name="T14" fmla="*/ 3508 w 66"/>
                <a:gd name="T15" fmla="*/ 60 h 115"/>
                <a:gd name="T16" fmla="*/ 3508 w 66"/>
                <a:gd name="T17" fmla="*/ 5949 h 115"/>
                <a:gd name="T18" fmla="*/ 3130 w 66"/>
                <a:gd name="T19" fmla="*/ 6009 h 115"/>
                <a:gd name="T20" fmla="*/ 2828 w 66"/>
                <a:gd name="T21" fmla="*/ 5949 h 115"/>
                <a:gd name="T22" fmla="*/ 2711 w 66"/>
                <a:gd name="T23" fmla="*/ 5542 h 115"/>
                <a:gd name="T24" fmla="*/ 1538 w 66"/>
                <a:gd name="T25" fmla="*/ 6110 h 115"/>
                <a:gd name="T26" fmla="*/ 0 w 66"/>
                <a:gd name="T27" fmla="*/ 3888 h 115"/>
                <a:gd name="T28" fmla="*/ 1538 w 66"/>
                <a:gd name="T29" fmla="*/ 1699 h 115"/>
                <a:gd name="T30" fmla="*/ 2711 w 66"/>
                <a:gd name="T31" fmla="*/ 2214 h 115"/>
                <a:gd name="T32" fmla="*/ 2711 w 66"/>
                <a:gd name="T33" fmla="*/ 60 h 115"/>
                <a:gd name="T34" fmla="*/ 3070 w 66"/>
                <a:gd name="T35" fmla="*/ 0 h 1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8" name="Freeform 31">
              <a:extLst>
                <a:ext uri="{FF2B5EF4-FFF2-40B4-BE49-F238E27FC236}">
                  <a16:creationId xmlns:a16="http://schemas.microsoft.com/office/drawing/2014/main" id="{23CF8677-B622-40F2-A9D2-4C2B9CECA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60 h 81"/>
                <a:gd name="T2" fmla="*/ 404 w 61"/>
                <a:gd name="T3" fmla="*/ 0 h 81"/>
                <a:gd name="T4" fmla="*/ 782 w 61"/>
                <a:gd name="T5" fmla="*/ 60 h 81"/>
                <a:gd name="T6" fmla="*/ 782 w 61"/>
                <a:gd name="T7" fmla="*/ 2919 h 81"/>
                <a:gd name="T8" fmla="*/ 1513 w 61"/>
                <a:gd name="T9" fmla="*/ 3611 h 81"/>
                <a:gd name="T10" fmla="*/ 2410 w 61"/>
                <a:gd name="T11" fmla="*/ 3119 h 81"/>
                <a:gd name="T12" fmla="*/ 2410 w 61"/>
                <a:gd name="T13" fmla="*/ 60 h 81"/>
                <a:gd name="T14" fmla="*/ 2815 w 61"/>
                <a:gd name="T15" fmla="*/ 0 h 81"/>
                <a:gd name="T16" fmla="*/ 3192 w 61"/>
                <a:gd name="T17" fmla="*/ 60 h 81"/>
                <a:gd name="T18" fmla="*/ 3192 w 61"/>
                <a:gd name="T19" fmla="*/ 4136 h 81"/>
                <a:gd name="T20" fmla="*/ 2815 w 61"/>
                <a:gd name="T21" fmla="*/ 4192 h 81"/>
                <a:gd name="T22" fmla="*/ 2410 w 61"/>
                <a:gd name="T23" fmla="*/ 4136 h 81"/>
                <a:gd name="T24" fmla="*/ 2410 w 61"/>
                <a:gd name="T25" fmla="*/ 3772 h 81"/>
                <a:gd name="T26" fmla="*/ 1186 w 61"/>
                <a:gd name="T27" fmla="*/ 4291 h 81"/>
                <a:gd name="T28" fmla="*/ 0 w 61"/>
                <a:gd name="T29" fmla="*/ 3066 h 81"/>
                <a:gd name="T30" fmla="*/ 0 w 61"/>
                <a:gd name="T31" fmla="*/ 60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D32A062F-D1A4-455C-986B-934D398FD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1427 w 54"/>
                <a:gd name="T1" fmla="*/ 0 h 83"/>
                <a:gd name="T2" fmla="*/ 2544 w 54"/>
                <a:gd name="T3" fmla="*/ 225 h 83"/>
                <a:gd name="T4" fmla="*/ 2352 w 54"/>
                <a:gd name="T5" fmla="*/ 793 h 83"/>
                <a:gd name="T6" fmla="*/ 1543 w 54"/>
                <a:gd name="T7" fmla="*/ 677 h 83"/>
                <a:gd name="T8" fmla="*/ 716 w 54"/>
                <a:gd name="T9" fmla="*/ 1234 h 83"/>
                <a:gd name="T10" fmla="*/ 1691 w 54"/>
                <a:gd name="T11" fmla="*/ 1926 h 83"/>
                <a:gd name="T12" fmla="*/ 2748 w 54"/>
                <a:gd name="T13" fmla="*/ 3100 h 83"/>
                <a:gd name="T14" fmla="*/ 1265 w 54"/>
                <a:gd name="T15" fmla="*/ 4417 h 83"/>
                <a:gd name="T16" fmla="*/ 0 w 54"/>
                <a:gd name="T17" fmla="*/ 4093 h 83"/>
                <a:gd name="T18" fmla="*/ 208 w 54"/>
                <a:gd name="T19" fmla="*/ 3511 h 83"/>
                <a:gd name="T20" fmla="*/ 1221 w 54"/>
                <a:gd name="T21" fmla="*/ 3736 h 83"/>
                <a:gd name="T22" fmla="*/ 1978 w 54"/>
                <a:gd name="T23" fmla="*/ 3131 h 83"/>
                <a:gd name="T24" fmla="*/ 1057 w 54"/>
                <a:gd name="T25" fmla="*/ 2454 h 83"/>
                <a:gd name="T26" fmla="*/ 0 w 54"/>
                <a:gd name="T27" fmla="*/ 1290 h 83"/>
                <a:gd name="T28" fmla="*/ 1427 w 54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0" name="Freeform 33">
              <a:extLst>
                <a:ext uri="{FF2B5EF4-FFF2-40B4-BE49-F238E27FC236}">
                  <a16:creationId xmlns:a16="http://schemas.microsoft.com/office/drawing/2014/main" id="{D640C1E8-B713-4F48-8F16-BEA457A96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2947 w 58"/>
                <a:gd name="T1" fmla="*/ 3544 h 79"/>
                <a:gd name="T2" fmla="*/ 3001 w 58"/>
                <a:gd name="T3" fmla="*/ 3844 h 79"/>
                <a:gd name="T4" fmla="*/ 2947 w 58"/>
                <a:gd name="T5" fmla="*/ 4164 h 79"/>
                <a:gd name="T6" fmla="*/ 56 w 58"/>
                <a:gd name="T7" fmla="*/ 4164 h 79"/>
                <a:gd name="T8" fmla="*/ 0 w 58"/>
                <a:gd name="T9" fmla="*/ 3844 h 79"/>
                <a:gd name="T10" fmla="*/ 56 w 58"/>
                <a:gd name="T11" fmla="*/ 3544 h 79"/>
                <a:gd name="T12" fmla="*/ 2126 w 58"/>
                <a:gd name="T13" fmla="*/ 629 h 79"/>
                <a:gd name="T14" fmla="*/ 209 w 58"/>
                <a:gd name="T15" fmla="*/ 629 h 79"/>
                <a:gd name="T16" fmla="*/ 164 w 58"/>
                <a:gd name="T17" fmla="*/ 325 h 79"/>
                <a:gd name="T18" fmla="*/ 209 w 58"/>
                <a:gd name="T19" fmla="*/ 0 h 79"/>
                <a:gd name="T20" fmla="*/ 2947 w 58"/>
                <a:gd name="T21" fmla="*/ 0 h 79"/>
                <a:gd name="T22" fmla="*/ 3001 w 58"/>
                <a:gd name="T23" fmla="*/ 325 h 79"/>
                <a:gd name="T24" fmla="*/ 2947 w 58"/>
                <a:gd name="T25" fmla="*/ 629 h 79"/>
                <a:gd name="T26" fmla="*/ 892 w 58"/>
                <a:gd name="T27" fmla="*/ 3544 h 79"/>
                <a:gd name="T28" fmla="*/ 2947 w 58"/>
                <a:gd name="T29" fmla="*/ 3544 h 7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1" name="Freeform 34">
              <a:extLst>
                <a:ext uri="{FF2B5EF4-FFF2-40B4-BE49-F238E27FC236}">
                  <a16:creationId xmlns:a16="http://schemas.microsoft.com/office/drawing/2014/main" id="{195EEF29-3AFC-4606-B6BB-9EB52695C6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838 w 76"/>
                <a:gd name="T1" fmla="*/ 2636 h 108"/>
                <a:gd name="T2" fmla="*/ 1946 w 76"/>
                <a:gd name="T3" fmla="*/ 2636 h 108"/>
                <a:gd name="T4" fmla="*/ 2872 w 76"/>
                <a:gd name="T5" fmla="*/ 1622 h 108"/>
                <a:gd name="T6" fmla="*/ 1946 w 76"/>
                <a:gd name="T7" fmla="*/ 629 h 108"/>
                <a:gd name="T8" fmla="*/ 838 w 76"/>
                <a:gd name="T9" fmla="*/ 629 h 108"/>
                <a:gd name="T10" fmla="*/ 838 w 76"/>
                <a:gd name="T11" fmla="*/ 2636 h 108"/>
                <a:gd name="T12" fmla="*/ 2027 w 76"/>
                <a:gd name="T13" fmla="*/ 0 h 108"/>
                <a:gd name="T14" fmla="*/ 3712 w 76"/>
                <a:gd name="T15" fmla="*/ 1622 h 108"/>
                <a:gd name="T16" fmla="*/ 2634 w 76"/>
                <a:gd name="T17" fmla="*/ 3255 h 108"/>
                <a:gd name="T18" fmla="*/ 3973 w 76"/>
                <a:gd name="T19" fmla="*/ 5626 h 108"/>
                <a:gd name="T20" fmla="*/ 3509 w 76"/>
                <a:gd name="T21" fmla="*/ 5666 h 108"/>
                <a:gd name="T22" fmla="*/ 3091 w 76"/>
                <a:gd name="T23" fmla="*/ 5626 h 108"/>
                <a:gd name="T24" fmla="*/ 1795 w 76"/>
                <a:gd name="T25" fmla="*/ 3311 h 108"/>
                <a:gd name="T26" fmla="*/ 838 w 76"/>
                <a:gd name="T27" fmla="*/ 3311 h 108"/>
                <a:gd name="T28" fmla="*/ 838 w 76"/>
                <a:gd name="T29" fmla="*/ 5626 h 108"/>
                <a:gd name="T30" fmla="*/ 404 w 76"/>
                <a:gd name="T31" fmla="*/ 5666 h 108"/>
                <a:gd name="T32" fmla="*/ 0 w 76"/>
                <a:gd name="T33" fmla="*/ 5626 h 108"/>
                <a:gd name="T34" fmla="*/ 0 w 76"/>
                <a:gd name="T35" fmla="*/ 0 h 108"/>
                <a:gd name="T36" fmla="*/ 2027 w 76"/>
                <a:gd name="T37" fmla="*/ 0 h 1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2" name="Freeform 35">
              <a:extLst>
                <a:ext uri="{FF2B5EF4-FFF2-40B4-BE49-F238E27FC236}">
                  <a16:creationId xmlns:a16="http://schemas.microsoft.com/office/drawing/2014/main" id="{E91207BE-FDE0-4443-A66A-53A95FD88B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1646 w 63"/>
                <a:gd name="T1" fmla="*/ 636 h 83"/>
                <a:gd name="T2" fmla="*/ 764 w 63"/>
                <a:gd name="T3" fmla="*/ 1870 h 83"/>
                <a:gd name="T4" fmla="*/ 2408 w 63"/>
                <a:gd name="T5" fmla="*/ 1870 h 83"/>
                <a:gd name="T6" fmla="*/ 2408 w 63"/>
                <a:gd name="T7" fmla="*/ 1538 h 83"/>
                <a:gd name="T8" fmla="*/ 1646 w 63"/>
                <a:gd name="T9" fmla="*/ 636 h 83"/>
                <a:gd name="T10" fmla="*/ 764 w 63"/>
                <a:gd name="T11" fmla="*/ 2454 h 83"/>
                <a:gd name="T12" fmla="*/ 1807 w 63"/>
                <a:gd name="T13" fmla="*/ 3736 h 83"/>
                <a:gd name="T14" fmla="*/ 2722 w 63"/>
                <a:gd name="T15" fmla="*/ 3455 h 83"/>
                <a:gd name="T16" fmla="*/ 2954 w 63"/>
                <a:gd name="T17" fmla="*/ 4037 h 83"/>
                <a:gd name="T18" fmla="*/ 1700 w 63"/>
                <a:gd name="T19" fmla="*/ 4417 h 83"/>
                <a:gd name="T20" fmla="*/ 0 w 63"/>
                <a:gd name="T21" fmla="*/ 2198 h 83"/>
                <a:gd name="T22" fmla="*/ 1646 w 63"/>
                <a:gd name="T23" fmla="*/ 0 h 83"/>
                <a:gd name="T24" fmla="*/ 3161 w 63"/>
                <a:gd name="T25" fmla="*/ 1641 h 83"/>
                <a:gd name="T26" fmla="*/ 3117 w 63"/>
                <a:gd name="T27" fmla="*/ 2454 h 83"/>
                <a:gd name="T28" fmla="*/ 764 w 63"/>
                <a:gd name="T29" fmla="*/ 2454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id="{7FD4ED6F-2FF5-42E2-81BB-833CD2561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3192 w 61"/>
                <a:gd name="T1" fmla="*/ 5938 h 113"/>
                <a:gd name="T2" fmla="*/ 2815 w 61"/>
                <a:gd name="T3" fmla="*/ 5983 h 113"/>
                <a:gd name="T4" fmla="*/ 2410 w 61"/>
                <a:gd name="T5" fmla="*/ 5938 h 113"/>
                <a:gd name="T6" fmla="*/ 2410 w 61"/>
                <a:gd name="T7" fmla="*/ 3064 h 113"/>
                <a:gd name="T8" fmla="*/ 1681 w 61"/>
                <a:gd name="T9" fmla="*/ 2390 h 113"/>
                <a:gd name="T10" fmla="*/ 782 w 61"/>
                <a:gd name="T11" fmla="*/ 2863 h 113"/>
                <a:gd name="T12" fmla="*/ 782 w 61"/>
                <a:gd name="T13" fmla="*/ 5938 h 113"/>
                <a:gd name="T14" fmla="*/ 377 w 61"/>
                <a:gd name="T15" fmla="*/ 5983 h 113"/>
                <a:gd name="T16" fmla="*/ 0 w 61"/>
                <a:gd name="T17" fmla="*/ 5938 h 113"/>
                <a:gd name="T18" fmla="*/ 0 w 61"/>
                <a:gd name="T19" fmla="*/ 60 h 113"/>
                <a:gd name="T20" fmla="*/ 377 w 61"/>
                <a:gd name="T21" fmla="*/ 0 h 113"/>
                <a:gd name="T22" fmla="*/ 782 w 61"/>
                <a:gd name="T23" fmla="*/ 60 h 113"/>
                <a:gd name="T24" fmla="*/ 782 w 61"/>
                <a:gd name="T25" fmla="*/ 2213 h 113"/>
                <a:gd name="T26" fmla="*/ 2006 w 61"/>
                <a:gd name="T27" fmla="*/ 1698 h 113"/>
                <a:gd name="T28" fmla="*/ 3192 w 61"/>
                <a:gd name="T29" fmla="*/ 2919 h 113"/>
                <a:gd name="T30" fmla="*/ 3192 w 61"/>
                <a:gd name="T31" fmla="*/ 5938 h 1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4" name="Freeform 37">
              <a:extLst>
                <a:ext uri="{FF2B5EF4-FFF2-40B4-BE49-F238E27FC236}">
                  <a16:creationId xmlns:a16="http://schemas.microsoft.com/office/drawing/2014/main" id="{C4777927-BC24-4199-A3E9-AD5E4E9665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1531 w 61"/>
                <a:gd name="T1" fmla="*/ 2337 h 83"/>
                <a:gd name="T2" fmla="*/ 754 w 61"/>
                <a:gd name="T3" fmla="*/ 3043 h 83"/>
                <a:gd name="T4" fmla="*/ 1406 w 61"/>
                <a:gd name="T5" fmla="*/ 3796 h 83"/>
                <a:gd name="T6" fmla="*/ 2284 w 61"/>
                <a:gd name="T7" fmla="*/ 2663 h 83"/>
                <a:gd name="T8" fmla="*/ 2284 w 61"/>
                <a:gd name="T9" fmla="*/ 2394 h 83"/>
                <a:gd name="T10" fmla="*/ 1531 w 61"/>
                <a:gd name="T11" fmla="*/ 2337 h 83"/>
                <a:gd name="T12" fmla="*/ 1582 w 61"/>
                <a:gd name="T13" fmla="*/ 0 h 83"/>
                <a:gd name="T14" fmla="*/ 3034 w 61"/>
                <a:gd name="T15" fmla="*/ 1598 h 83"/>
                <a:gd name="T16" fmla="*/ 3034 w 61"/>
                <a:gd name="T17" fmla="*/ 4264 h 83"/>
                <a:gd name="T18" fmla="*/ 2722 w 61"/>
                <a:gd name="T19" fmla="*/ 4320 h 83"/>
                <a:gd name="T20" fmla="*/ 2436 w 61"/>
                <a:gd name="T21" fmla="*/ 4264 h 83"/>
                <a:gd name="T22" fmla="*/ 2344 w 61"/>
                <a:gd name="T23" fmla="*/ 3736 h 83"/>
                <a:gd name="T24" fmla="*/ 1137 w 61"/>
                <a:gd name="T25" fmla="*/ 4417 h 83"/>
                <a:gd name="T26" fmla="*/ 0 w 61"/>
                <a:gd name="T27" fmla="*/ 3043 h 83"/>
                <a:gd name="T28" fmla="*/ 1446 w 61"/>
                <a:gd name="T29" fmla="*/ 1810 h 83"/>
                <a:gd name="T30" fmla="*/ 2284 w 61"/>
                <a:gd name="T31" fmla="*/ 1870 h 83"/>
                <a:gd name="T32" fmla="*/ 2284 w 61"/>
                <a:gd name="T33" fmla="*/ 1538 h 83"/>
                <a:gd name="T34" fmla="*/ 1504 w 61"/>
                <a:gd name="T35" fmla="*/ 677 h 83"/>
                <a:gd name="T36" fmla="*/ 485 w 61"/>
                <a:gd name="T37" fmla="*/ 906 h 83"/>
                <a:gd name="T38" fmla="*/ 338 w 61"/>
                <a:gd name="T39" fmla="*/ 636 h 83"/>
                <a:gd name="T40" fmla="*/ 309 w 61"/>
                <a:gd name="T41" fmla="*/ 328 h 83"/>
                <a:gd name="T42" fmla="*/ 1582 w 61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5" name="Freeform 38">
              <a:extLst>
                <a:ext uri="{FF2B5EF4-FFF2-40B4-BE49-F238E27FC236}">
                  <a16:creationId xmlns:a16="http://schemas.microsoft.com/office/drawing/2014/main" id="{E9D015FE-FC89-485B-85A2-E522B8DC7E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1571 w 65"/>
                <a:gd name="T1" fmla="*/ 2391 h 115"/>
                <a:gd name="T2" fmla="*/ 769 w 65"/>
                <a:gd name="T3" fmla="*/ 3392 h 115"/>
                <a:gd name="T4" fmla="*/ 769 w 65"/>
                <a:gd name="T5" fmla="*/ 4412 h 115"/>
                <a:gd name="T6" fmla="*/ 1571 w 65"/>
                <a:gd name="T7" fmla="*/ 5433 h 115"/>
                <a:gd name="T8" fmla="*/ 2475 w 65"/>
                <a:gd name="T9" fmla="*/ 3888 h 115"/>
                <a:gd name="T10" fmla="*/ 1571 w 65"/>
                <a:gd name="T11" fmla="*/ 2391 h 115"/>
                <a:gd name="T12" fmla="*/ 769 w 65"/>
                <a:gd name="T13" fmla="*/ 2214 h 115"/>
                <a:gd name="T14" fmla="*/ 1819 w 65"/>
                <a:gd name="T15" fmla="*/ 1699 h 115"/>
                <a:gd name="T16" fmla="*/ 3285 w 65"/>
                <a:gd name="T17" fmla="*/ 3888 h 115"/>
                <a:gd name="T18" fmla="*/ 1819 w 65"/>
                <a:gd name="T19" fmla="*/ 6110 h 115"/>
                <a:gd name="T20" fmla="*/ 769 w 65"/>
                <a:gd name="T21" fmla="*/ 5598 h 115"/>
                <a:gd name="T22" fmla="*/ 769 w 65"/>
                <a:gd name="T23" fmla="*/ 5949 h 115"/>
                <a:gd name="T24" fmla="*/ 340 w 65"/>
                <a:gd name="T25" fmla="*/ 6009 h 115"/>
                <a:gd name="T26" fmla="*/ 0 w 65"/>
                <a:gd name="T27" fmla="*/ 5949 h 115"/>
                <a:gd name="T28" fmla="*/ 0 w 65"/>
                <a:gd name="T29" fmla="*/ 60 h 115"/>
                <a:gd name="T30" fmla="*/ 340 w 65"/>
                <a:gd name="T31" fmla="*/ 0 h 115"/>
                <a:gd name="T32" fmla="*/ 769 w 65"/>
                <a:gd name="T33" fmla="*/ 60 h 115"/>
                <a:gd name="T34" fmla="*/ 769 w 65"/>
                <a:gd name="T35" fmla="*/ 2214 h 1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6" name="Freeform 39">
              <a:extLst>
                <a:ext uri="{FF2B5EF4-FFF2-40B4-BE49-F238E27FC236}">
                  <a16:creationId xmlns:a16="http://schemas.microsoft.com/office/drawing/2014/main" id="{A0BAC8EF-349E-4BE5-9BE1-EE73F26336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845 w 16"/>
                <a:gd name="T1" fmla="*/ 5751 h 110"/>
                <a:gd name="T2" fmla="*/ 436 w 16"/>
                <a:gd name="T3" fmla="*/ 5794 h 110"/>
                <a:gd name="T4" fmla="*/ 60 w 16"/>
                <a:gd name="T5" fmla="*/ 5751 h 110"/>
                <a:gd name="T6" fmla="*/ 60 w 16"/>
                <a:gd name="T7" fmla="*/ 1683 h 110"/>
                <a:gd name="T8" fmla="*/ 436 w 16"/>
                <a:gd name="T9" fmla="*/ 1634 h 110"/>
                <a:gd name="T10" fmla="*/ 845 w 16"/>
                <a:gd name="T11" fmla="*/ 1683 h 110"/>
                <a:gd name="T12" fmla="*/ 845 w 16"/>
                <a:gd name="T13" fmla="*/ 5751 h 110"/>
                <a:gd name="T14" fmla="*/ 845 w 16"/>
                <a:gd name="T15" fmla="*/ 844 h 110"/>
                <a:gd name="T16" fmla="*/ 436 w 16"/>
                <a:gd name="T17" fmla="*/ 900 h 110"/>
                <a:gd name="T18" fmla="*/ 0 w 16"/>
                <a:gd name="T19" fmla="*/ 844 h 110"/>
                <a:gd name="T20" fmla="*/ 0 w 16"/>
                <a:gd name="T21" fmla="*/ 56 h 110"/>
                <a:gd name="T22" fmla="*/ 436 w 16"/>
                <a:gd name="T23" fmla="*/ 0 h 110"/>
                <a:gd name="T24" fmla="*/ 845 w 16"/>
                <a:gd name="T25" fmla="*/ 56 h 110"/>
                <a:gd name="T26" fmla="*/ 845 w 16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7" name="Freeform 40">
              <a:extLst>
                <a:ext uri="{FF2B5EF4-FFF2-40B4-BE49-F238E27FC236}">
                  <a16:creationId xmlns:a16="http://schemas.microsoft.com/office/drawing/2014/main" id="{6B037AF5-6E18-4F3F-903D-560BA8B35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781 w 15"/>
                <a:gd name="T1" fmla="*/ 5938 h 113"/>
                <a:gd name="T2" fmla="*/ 377 w 15"/>
                <a:gd name="T3" fmla="*/ 5983 h 113"/>
                <a:gd name="T4" fmla="*/ 0 w 15"/>
                <a:gd name="T5" fmla="*/ 5938 h 113"/>
                <a:gd name="T6" fmla="*/ 0 w 15"/>
                <a:gd name="T7" fmla="*/ 60 h 113"/>
                <a:gd name="T8" fmla="*/ 377 w 15"/>
                <a:gd name="T9" fmla="*/ 0 h 113"/>
                <a:gd name="T10" fmla="*/ 781 w 15"/>
                <a:gd name="T11" fmla="*/ 60 h 113"/>
                <a:gd name="T12" fmla="*/ 781 w 15"/>
                <a:gd name="T13" fmla="*/ 5938 h 1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8" name="Freeform 41">
              <a:extLst>
                <a:ext uri="{FF2B5EF4-FFF2-40B4-BE49-F238E27FC236}">
                  <a16:creationId xmlns:a16="http://schemas.microsoft.com/office/drawing/2014/main" id="{6E99751C-7B0A-4953-A056-D7191A7D79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845 w 16"/>
                <a:gd name="T1" fmla="*/ 5751 h 110"/>
                <a:gd name="T2" fmla="*/ 436 w 16"/>
                <a:gd name="T3" fmla="*/ 5794 h 110"/>
                <a:gd name="T4" fmla="*/ 60 w 16"/>
                <a:gd name="T5" fmla="*/ 5751 h 110"/>
                <a:gd name="T6" fmla="*/ 60 w 16"/>
                <a:gd name="T7" fmla="*/ 1683 h 110"/>
                <a:gd name="T8" fmla="*/ 436 w 16"/>
                <a:gd name="T9" fmla="*/ 1634 h 110"/>
                <a:gd name="T10" fmla="*/ 845 w 16"/>
                <a:gd name="T11" fmla="*/ 1683 h 110"/>
                <a:gd name="T12" fmla="*/ 845 w 16"/>
                <a:gd name="T13" fmla="*/ 5751 h 110"/>
                <a:gd name="T14" fmla="*/ 845 w 16"/>
                <a:gd name="T15" fmla="*/ 844 h 110"/>
                <a:gd name="T16" fmla="*/ 436 w 16"/>
                <a:gd name="T17" fmla="*/ 900 h 110"/>
                <a:gd name="T18" fmla="*/ 0 w 16"/>
                <a:gd name="T19" fmla="*/ 844 h 110"/>
                <a:gd name="T20" fmla="*/ 0 w 16"/>
                <a:gd name="T21" fmla="*/ 56 h 110"/>
                <a:gd name="T22" fmla="*/ 436 w 16"/>
                <a:gd name="T23" fmla="*/ 0 h 110"/>
                <a:gd name="T24" fmla="*/ 845 w 16"/>
                <a:gd name="T25" fmla="*/ 56 h 110"/>
                <a:gd name="T26" fmla="*/ 845 w 16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29" name="Freeform 42">
              <a:extLst>
                <a:ext uri="{FF2B5EF4-FFF2-40B4-BE49-F238E27FC236}">
                  <a16:creationId xmlns:a16="http://schemas.microsoft.com/office/drawing/2014/main" id="{3189F02B-1B49-4947-AFD9-AA230433A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1359 w 50"/>
                <a:gd name="T1" fmla="*/ 3616 h 98"/>
                <a:gd name="T2" fmla="*/ 2124 w 50"/>
                <a:gd name="T3" fmla="*/ 4517 h 98"/>
                <a:gd name="T4" fmla="*/ 2448 w 50"/>
                <a:gd name="T5" fmla="*/ 4517 h 98"/>
                <a:gd name="T6" fmla="*/ 2500 w 50"/>
                <a:gd name="T7" fmla="*/ 4820 h 98"/>
                <a:gd name="T8" fmla="*/ 2448 w 50"/>
                <a:gd name="T9" fmla="*/ 5101 h 98"/>
                <a:gd name="T10" fmla="*/ 1903 w 50"/>
                <a:gd name="T11" fmla="*/ 5194 h 98"/>
                <a:gd name="T12" fmla="*/ 593 w 50"/>
                <a:gd name="T13" fmla="*/ 3616 h 98"/>
                <a:gd name="T14" fmla="*/ 593 w 50"/>
                <a:gd name="T15" fmla="*/ 1489 h 98"/>
                <a:gd name="T16" fmla="*/ 0 w 50"/>
                <a:gd name="T17" fmla="*/ 1489 h 98"/>
                <a:gd name="T18" fmla="*/ 0 w 50"/>
                <a:gd name="T19" fmla="*/ 1233 h 98"/>
                <a:gd name="T20" fmla="*/ 0 w 50"/>
                <a:gd name="T21" fmla="*/ 902 h 98"/>
                <a:gd name="T22" fmla="*/ 593 w 50"/>
                <a:gd name="T23" fmla="*/ 902 h 98"/>
                <a:gd name="T24" fmla="*/ 593 w 50"/>
                <a:gd name="T25" fmla="*/ 169 h 98"/>
                <a:gd name="T26" fmla="*/ 1359 w 50"/>
                <a:gd name="T27" fmla="*/ 0 h 98"/>
                <a:gd name="T28" fmla="*/ 1359 w 50"/>
                <a:gd name="T29" fmla="*/ 902 h 98"/>
                <a:gd name="T30" fmla="*/ 2348 w 50"/>
                <a:gd name="T31" fmla="*/ 902 h 98"/>
                <a:gd name="T32" fmla="*/ 2408 w 50"/>
                <a:gd name="T33" fmla="*/ 1173 h 98"/>
                <a:gd name="T34" fmla="*/ 2348 w 50"/>
                <a:gd name="T35" fmla="*/ 1489 h 98"/>
                <a:gd name="T36" fmla="*/ 1359 w 50"/>
                <a:gd name="T37" fmla="*/ 1489 h 98"/>
                <a:gd name="T38" fmla="*/ 1359 w 50"/>
                <a:gd name="T39" fmla="*/ 3616 h 9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0" name="Freeform 43">
              <a:extLst>
                <a:ext uri="{FF2B5EF4-FFF2-40B4-BE49-F238E27FC236}">
                  <a16:creationId xmlns:a16="http://schemas.microsoft.com/office/drawing/2014/main" id="{3B1EBA8F-B7D4-4E79-8265-0C0672DEC7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1531 w 61"/>
                <a:gd name="T1" fmla="*/ 2337 h 83"/>
                <a:gd name="T2" fmla="*/ 798 w 61"/>
                <a:gd name="T3" fmla="*/ 3043 h 83"/>
                <a:gd name="T4" fmla="*/ 1446 w 61"/>
                <a:gd name="T5" fmla="*/ 3796 h 83"/>
                <a:gd name="T6" fmla="*/ 2284 w 61"/>
                <a:gd name="T7" fmla="*/ 2663 h 83"/>
                <a:gd name="T8" fmla="*/ 2284 w 61"/>
                <a:gd name="T9" fmla="*/ 2394 h 83"/>
                <a:gd name="T10" fmla="*/ 1531 w 61"/>
                <a:gd name="T11" fmla="*/ 2337 h 83"/>
                <a:gd name="T12" fmla="*/ 1638 w 61"/>
                <a:gd name="T13" fmla="*/ 0 h 83"/>
                <a:gd name="T14" fmla="*/ 3034 w 61"/>
                <a:gd name="T15" fmla="*/ 1598 h 83"/>
                <a:gd name="T16" fmla="*/ 3034 w 61"/>
                <a:gd name="T17" fmla="*/ 4264 h 83"/>
                <a:gd name="T18" fmla="*/ 2773 w 61"/>
                <a:gd name="T19" fmla="*/ 4320 h 83"/>
                <a:gd name="T20" fmla="*/ 2492 w 61"/>
                <a:gd name="T21" fmla="*/ 4264 h 83"/>
                <a:gd name="T22" fmla="*/ 2344 w 61"/>
                <a:gd name="T23" fmla="*/ 3736 h 83"/>
                <a:gd name="T24" fmla="*/ 1191 w 61"/>
                <a:gd name="T25" fmla="*/ 4417 h 83"/>
                <a:gd name="T26" fmla="*/ 0 w 61"/>
                <a:gd name="T27" fmla="*/ 3043 h 83"/>
                <a:gd name="T28" fmla="*/ 1446 w 61"/>
                <a:gd name="T29" fmla="*/ 1810 h 83"/>
                <a:gd name="T30" fmla="*/ 2284 w 61"/>
                <a:gd name="T31" fmla="*/ 1870 h 83"/>
                <a:gd name="T32" fmla="*/ 2284 w 61"/>
                <a:gd name="T33" fmla="*/ 1538 h 83"/>
                <a:gd name="T34" fmla="*/ 1531 w 61"/>
                <a:gd name="T35" fmla="*/ 677 h 83"/>
                <a:gd name="T36" fmla="*/ 545 w 61"/>
                <a:gd name="T37" fmla="*/ 906 h 83"/>
                <a:gd name="T38" fmla="*/ 338 w 61"/>
                <a:gd name="T39" fmla="*/ 636 h 83"/>
                <a:gd name="T40" fmla="*/ 309 w 61"/>
                <a:gd name="T41" fmla="*/ 328 h 83"/>
                <a:gd name="T42" fmla="*/ 1638 w 61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1" name="Freeform 44">
              <a:extLst>
                <a:ext uri="{FF2B5EF4-FFF2-40B4-BE49-F238E27FC236}">
                  <a16:creationId xmlns:a16="http://schemas.microsoft.com/office/drawing/2014/main" id="{89F87087-E55C-4F61-9814-776F5431B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833 w 55"/>
                <a:gd name="T1" fmla="*/ 2198 h 83"/>
                <a:gd name="T2" fmla="*/ 1891 w 55"/>
                <a:gd name="T3" fmla="*/ 3736 h 83"/>
                <a:gd name="T4" fmla="*/ 2608 w 55"/>
                <a:gd name="T5" fmla="*/ 3571 h 83"/>
                <a:gd name="T6" fmla="*/ 2812 w 55"/>
                <a:gd name="T7" fmla="*/ 4147 h 83"/>
                <a:gd name="T8" fmla="*/ 1754 w 55"/>
                <a:gd name="T9" fmla="*/ 4417 h 83"/>
                <a:gd name="T10" fmla="*/ 0 w 55"/>
                <a:gd name="T11" fmla="*/ 2198 h 83"/>
                <a:gd name="T12" fmla="*/ 1754 w 55"/>
                <a:gd name="T13" fmla="*/ 0 h 83"/>
                <a:gd name="T14" fmla="*/ 2756 w 55"/>
                <a:gd name="T15" fmla="*/ 225 h 83"/>
                <a:gd name="T16" fmla="*/ 2500 w 55"/>
                <a:gd name="T17" fmla="*/ 793 h 83"/>
                <a:gd name="T18" fmla="*/ 1831 w 55"/>
                <a:gd name="T19" fmla="*/ 677 h 83"/>
                <a:gd name="T20" fmla="*/ 833 w 55"/>
                <a:gd name="T21" fmla="*/ 2198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2" name="Freeform 45">
              <a:extLst>
                <a:ext uri="{FF2B5EF4-FFF2-40B4-BE49-F238E27FC236}">
                  <a16:creationId xmlns:a16="http://schemas.microsoft.com/office/drawing/2014/main" id="{CB14AFE3-C93A-4037-A450-0D8E2A7485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1749 w 33"/>
                <a:gd name="T1" fmla="*/ 781 h 148"/>
                <a:gd name="T2" fmla="*/ 1313 w 33"/>
                <a:gd name="T3" fmla="*/ 837 h 148"/>
                <a:gd name="T4" fmla="*/ 902 w 33"/>
                <a:gd name="T5" fmla="*/ 781 h 148"/>
                <a:gd name="T6" fmla="*/ 902 w 33"/>
                <a:gd name="T7" fmla="*/ 56 h 148"/>
                <a:gd name="T8" fmla="*/ 1313 w 33"/>
                <a:gd name="T9" fmla="*/ 0 h 148"/>
                <a:gd name="T10" fmla="*/ 1749 w 33"/>
                <a:gd name="T11" fmla="*/ 56 h 148"/>
                <a:gd name="T12" fmla="*/ 1749 w 33"/>
                <a:gd name="T13" fmla="*/ 781 h 148"/>
                <a:gd name="T14" fmla="*/ 962 w 33"/>
                <a:gd name="T15" fmla="*/ 1673 h 148"/>
                <a:gd name="T16" fmla="*/ 1313 w 33"/>
                <a:gd name="T17" fmla="*/ 1617 h 148"/>
                <a:gd name="T18" fmla="*/ 1749 w 33"/>
                <a:gd name="T19" fmla="*/ 1673 h 148"/>
                <a:gd name="T20" fmla="*/ 1749 w 33"/>
                <a:gd name="T21" fmla="*/ 6416 h 148"/>
                <a:gd name="T22" fmla="*/ 584 w 33"/>
                <a:gd name="T23" fmla="*/ 7714 h 148"/>
                <a:gd name="T24" fmla="*/ 60 w 33"/>
                <a:gd name="T25" fmla="*/ 7654 h 148"/>
                <a:gd name="T26" fmla="*/ 0 w 33"/>
                <a:gd name="T27" fmla="*/ 7432 h 148"/>
                <a:gd name="T28" fmla="*/ 116 w 33"/>
                <a:gd name="T29" fmla="*/ 7028 h 148"/>
                <a:gd name="T30" fmla="*/ 380 w 33"/>
                <a:gd name="T31" fmla="*/ 7088 h 148"/>
                <a:gd name="T32" fmla="*/ 962 w 33"/>
                <a:gd name="T33" fmla="*/ 6472 h 148"/>
                <a:gd name="T34" fmla="*/ 962 w 33"/>
                <a:gd name="T35" fmla="*/ 1673 h 1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3" name="Freeform 46">
              <a:extLst>
                <a:ext uri="{FF2B5EF4-FFF2-40B4-BE49-F238E27FC236}">
                  <a16:creationId xmlns:a16="http://schemas.microsoft.com/office/drawing/2014/main" id="{A02C55E0-AC1C-4BD9-B91E-588EAF364D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792 w 16"/>
                <a:gd name="T1" fmla="*/ 5751 h 110"/>
                <a:gd name="T2" fmla="*/ 436 w 16"/>
                <a:gd name="T3" fmla="*/ 5794 h 110"/>
                <a:gd name="T4" fmla="*/ 0 w 16"/>
                <a:gd name="T5" fmla="*/ 5751 h 110"/>
                <a:gd name="T6" fmla="*/ 0 w 16"/>
                <a:gd name="T7" fmla="*/ 1683 h 110"/>
                <a:gd name="T8" fmla="*/ 436 w 16"/>
                <a:gd name="T9" fmla="*/ 1634 h 110"/>
                <a:gd name="T10" fmla="*/ 792 w 16"/>
                <a:gd name="T11" fmla="*/ 1683 h 110"/>
                <a:gd name="T12" fmla="*/ 792 w 16"/>
                <a:gd name="T13" fmla="*/ 5751 h 110"/>
                <a:gd name="T14" fmla="*/ 845 w 16"/>
                <a:gd name="T15" fmla="*/ 844 h 110"/>
                <a:gd name="T16" fmla="*/ 436 w 16"/>
                <a:gd name="T17" fmla="*/ 900 h 110"/>
                <a:gd name="T18" fmla="*/ 0 w 16"/>
                <a:gd name="T19" fmla="*/ 844 h 110"/>
                <a:gd name="T20" fmla="*/ 0 w 16"/>
                <a:gd name="T21" fmla="*/ 56 h 110"/>
                <a:gd name="T22" fmla="*/ 436 w 16"/>
                <a:gd name="T23" fmla="*/ 0 h 110"/>
                <a:gd name="T24" fmla="*/ 845 w 16"/>
                <a:gd name="T25" fmla="*/ 56 h 110"/>
                <a:gd name="T26" fmla="*/ 845 w 16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BAFFAD87-50B3-4FCD-A5D0-834480762E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2163 w 85"/>
                <a:gd name="T1" fmla="*/ 676 h 112"/>
                <a:gd name="T2" fmla="*/ 834 w 85"/>
                <a:gd name="T3" fmla="*/ 2974 h 112"/>
                <a:gd name="T4" fmla="*/ 2163 w 85"/>
                <a:gd name="T5" fmla="*/ 5245 h 112"/>
                <a:gd name="T6" fmla="*/ 3508 w 85"/>
                <a:gd name="T7" fmla="*/ 2974 h 112"/>
                <a:gd name="T8" fmla="*/ 2163 w 85"/>
                <a:gd name="T9" fmla="*/ 676 h 112"/>
                <a:gd name="T10" fmla="*/ 2163 w 85"/>
                <a:gd name="T11" fmla="*/ 0 h 112"/>
                <a:gd name="T12" fmla="*/ 4382 w 85"/>
                <a:gd name="T13" fmla="*/ 2974 h 112"/>
                <a:gd name="T14" fmla="*/ 2163 w 85"/>
                <a:gd name="T15" fmla="*/ 5919 h 112"/>
                <a:gd name="T16" fmla="*/ 0 w 85"/>
                <a:gd name="T17" fmla="*/ 2974 h 112"/>
                <a:gd name="T18" fmla="*/ 2163 w 85"/>
                <a:gd name="T19" fmla="*/ 0 h 1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5" name="Freeform 48">
              <a:extLst>
                <a:ext uri="{FF2B5EF4-FFF2-40B4-BE49-F238E27FC236}">
                  <a16:creationId xmlns:a16="http://schemas.microsoft.com/office/drawing/2014/main" id="{18D1064F-1DB3-439B-911D-BE9CB6259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1426 w 53"/>
                <a:gd name="T1" fmla="*/ 0 h 83"/>
                <a:gd name="T2" fmla="*/ 2537 w 53"/>
                <a:gd name="T3" fmla="*/ 225 h 83"/>
                <a:gd name="T4" fmla="*/ 2344 w 53"/>
                <a:gd name="T5" fmla="*/ 793 h 83"/>
                <a:gd name="T6" fmla="*/ 1542 w 53"/>
                <a:gd name="T7" fmla="*/ 677 h 83"/>
                <a:gd name="T8" fmla="*/ 712 w 53"/>
                <a:gd name="T9" fmla="*/ 1290 h 83"/>
                <a:gd name="T10" fmla="*/ 1690 w 53"/>
                <a:gd name="T11" fmla="*/ 1926 h 83"/>
                <a:gd name="T12" fmla="*/ 2689 w 53"/>
                <a:gd name="T13" fmla="*/ 3131 h 83"/>
                <a:gd name="T14" fmla="*/ 1262 w 53"/>
                <a:gd name="T15" fmla="*/ 4417 h 83"/>
                <a:gd name="T16" fmla="*/ 0 w 53"/>
                <a:gd name="T17" fmla="*/ 4093 h 83"/>
                <a:gd name="T18" fmla="*/ 208 w 53"/>
                <a:gd name="T19" fmla="*/ 3511 h 83"/>
                <a:gd name="T20" fmla="*/ 1218 w 53"/>
                <a:gd name="T21" fmla="*/ 3736 h 83"/>
                <a:gd name="T22" fmla="*/ 1975 w 53"/>
                <a:gd name="T23" fmla="*/ 3131 h 83"/>
                <a:gd name="T24" fmla="*/ 1055 w 53"/>
                <a:gd name="T25" fmla="*/ 2454 h 83"/>
                <a:gd name="T26" fmla="*/ 0 w 53"/>
                <a:gd name="T27" fmla="*/ 1290 h 83"/>
                <a:gd name="T28" fmla="*/ 1426 w 53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6" name="Freeform 49">
              <a:extLst>
                <a:ext uri="{FF2B5EF4-FFF2-40B4-BE49-F238E27FC236}">
                  <a16:creationId xmlns:a16="http://schemas.microsoft.com/office/drawing/2014/main" id="{F28E9955-B98E-4EDD-A0DB-8972B73787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1767 w 67"/>
                <a:gd name="T1" fmla="*/ 60 h 120"/>
                <a:gd name="T2" fmla="*/ 2436 w 67"/>
                <a:gd name="T3" fmla="*/ 381 h 120"/>
                <a:gd name="T4" fmla="*/ 1483 w 67"/>
                <a:gd name="T5" fmla="*/ 1437 h 120"/>
                <a:gd name="T6" fmla="*/ 1026 w 67"/>
                <a:gd name="T7" fmla="*/ 1181 h 120"/>
                <a:gd name="T8" fmla="*/ 1767 w 67"/>
                <a:gd name="T9" fmla="*/ 60 h 120"/>
                <a:gd name="T10" fmla="*/ 1719 w 67"/>
                <a:gd name="T11" fmla="*/ 2613 h 120"/>
                <a:gd name="T12" fmla="*/ 826 w 67"/>
                <a:gd name="T13" fmla="*/ 4167 h 120"/>
                <a:gd name="T14" fmla="*/ 1719 w 67"/>
                <a:gd name="T15" fmla="*/ 5798 h 120"/>
                <a:gd name="T16" fmla="*/ 2655 w 67"/>
                <a:gd name="T17" fmla="*/ 4167 h 120"/>
                <a:gd name="T18" fmla="*/ 1719 w 67"/>
                <a:gd name="T19" fmla="*/ 2613 h 120"/>
                <a:gd name="T20" fmla="*/ 1719 w 67"/>
                <a:gd name="T21" fmla="*/ 1990 h 120"/>
                <a:gd name="T22" fmla="*/ 3402 w 67"/>
                <a:gd name="T23" fmla="*/ 4167 h 120"/>
                <a:gd name="T24" fmla="*/ 1719 w 67"/>
                <a:gd name="T25" fmla="*/ 6429 h 120"/>
                <a:gd name="T26" fmla="*/ 0 w 67"/>
                <a:gd name="T27" fmla="*/ 4167 h 120"/>
                <a:gd name="T28" fmla="*/ 1719 w 67"/>
                <a:gd name="T29" fmla="*/ 1990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7" name="Freeform 50">
              <a:extLst>
                <a:ext uri="{FF2B5EF4-FFF2-40B4-BE49-F238E27FC236}">
                  <a16:creationId xmlns:a16="http://schemas.microsoft.com/office/drawing/2014/main" id="{3DC4BD6A-97B6-4CE6-9917-7B31C59EB0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1571 w 65"/>
                <a:gd name="T1" fmla="*/ 2391 h 115"/>
                <a:gd name="T2" fmla="*/ 769 w 65"/>
                <a:gd name="T3" fmla="*/ 3392 h 115"/>
                <a:gd name="T4" fmla="*/ 769 w 65"/>
                <a:gd name="T5" fmla="*/ 4412 h 115"/>
                <a:gd name="T6" fmla="*/ 1571 w 65"/>
                <a:gd name="T7" fmla="*/ 5433 h 115"/>
                <a:gd name="T8" fmla="*/ 2475 w 65"/>
                <a:gd name="T9" fmla="*/ 3888 h 115"/>
                <a:gd name="T10" fmla="*/ 1571 w 65"/>
                <a:gd name="T11" fmla="*/ 2391 h 115"/>
                <a:gd name="T12" fmla="*/ 769 w 65"/>
                <a:gd name="T13" fmla="*/ 2214 h 115"/>
                <a:gd name="T14" fmla="*/ 1871 w 65"/>
                <a:gd name="T15" fmla="*/ 1699 h 115"/>
                <a:gd name="T16" fmla="*/ 3285 w 65"/>
                <a:gd name="T17" fmla="*/ 3888 h 115"/>
                <a:gd name="T18" fmla="*/ 1871 w 65"/>
                <a:gd name="T19" fmla="*/ 6110 h 115"/>
                <a:gd name="T20" fmla="*/ 769 w 65"/>
                <a:gd name="T21" fmla="*/ 5598 h 115"/>
                <a:gd name="T22" fmla="*/ 769 w 65"/>
                <a:gd name="T23" fmla="*/ 5949 h 115"/>
                <a:gd name="T24" fmla="*/ 340 w 65"/>
                <a:gd name="T25" fmla="*/ 6009 h 115"/>
                <a:gd name="T26" fmla="*/ 0 w 65"/>
                <a:gd name="T27" fmla="*/ 5949 h 115"/>
                <a:gd name="T28" fmla="*/ 0 w 65"/>
                <a:gd name="T29" fmla="*/ 60 h 115"/>
                <a:gd name="T30" fmla="*/ 340 w 65"/>
                <a:gd name="T31" fmla="*/ 0 h 115"/>
                <a:gd name="T32" fmla="*/ 769 w 65"/>
                <a:gd name="T33" fmla="*/ 60 h 115"/>
                <a:gd name="T34" fmla="*/ 769 w 65"/>
                <a:gd name="T35" fmla="*/ 2214 h 1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8" name="Freeform 51">
              <a:extLst>
                <a:ext uri="{FF2B5EF4-FFF2-40B4-BE49-F238E27FC236}">
                  <a16:creationId xmlns:a16="http://schemas.microsoft.com/office/drawing/2014/main" id="{57225131-6E1A-44D5-9A3D-D0FF2366D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1170 w 79"/>
                <a:gd name="T1" fmla="*/ 2038 h 108"/>
                <a:gd name="T2" fmla="*/ 710 w 79"/>
                <a:gd name="T3" fmla="*/ 1008 h 108"/>
                <a:gd name="T4" fmla="*/ 656 w 79"/>
                <a:gd name="T5" fmla="*/ 1008 h 108"/>
                <a:gd name="T6" fmla="*/ 770 w 79"/>
                <a:gd name="T7" fmla="*/ 2295 h 108"/>
                <a:gd name="T8" fmla="*/ 770 w 79"/>
                <a:gd name="T9" fmla="*/ 5626 h 108"/>
                <a:gd name="T10" fmla="*/ 341 w 79"/>
                <a:gd name="T11" fmla="*/ 5666 h 108"/>
                <a:gd name="T12" fmla="*/ 0 w 79"/>
                <a:gd name="T13" fmla="*/ 5626 h 108"/>
                <a:gd name="T14" fmla="*/ 0 w 79"/>
                <a:gd name="T15" fmla="*/ 56 h 108"/>
                <a:gd name="T16" fmla="*/ 508 w 79"/>
                <a:gd name="T17" fmla="*/ 0 h 108"/>
                <a:gd name="T18" fmla="*/ 977 w 79"/>
                <a:gd name="T19" fmla="*/ 56 h 108"/>
                <a:gd name="T20" fmla="*/ 2851 w 79"/>
                <a:gd name="T21" fmla="*/ 3632 h 108"/>
                <a:gd name="T22" fmla="*/ 3338 w 79"/>
                <a:gd name="T23" fmla="*/ 4666 h 108"/>
                <a:gd name="T24" fmla="*/ 3338 w 79"/>
                <a:gd name="T25" fmla="*/ 4666 h 108"/>
                <a:gd name="T26" fmla="*/ 3306 w 79"/>
                <a:gd name="T27" fmla="*/ 3363 h 108"/>
                <a:gd name="T28" fmla="*/ 3306 w 79"/>
                <a:gd name="T29" fmla="*/ 56 h 108"/>
                <a:gd name="T30" fmla="*/ 3661 w 79"/>
                <a:gd name="T31" fmla="*/ 0 h 108"/>
                <a:gd name="T32" fmla="*/ 4002 w 79"/>
                <a:gd name="T33" fmla="*/ 56 h 108"/>
                <a:gd name="T34" fmla="*/ 4002 w 79"/>
                <a:gd name="T35" fmla="*/ 5626 h 108"/>
                <a:gd name="T36" fmla="*/ 3561 w 79"/>
                <a:gd name="T37" fmla="*/ 5666 h 108"/>
                <a:gd name="T38" fmla="*/ 3084 w 79"/>
                <a:gd name="T39" fmla="*/ 5626 h 108"/>
                <a:gd name="T40" fmla="*/ 1170 w 79"/>
                <a:gd name="T41" fmla="*/ 2038 h 1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39" name="Freeform 52">
              <a:extLst>
                <a:ext uri="{FF2B5EF4-FFF2-40B4-BE49-F238E27FC236}">
                  <a16:creationId xmlns:a16="http://schemas.microsoft.com/office/drawing/2014/main" id="{5453A9D4-2060-4804-82C3-CE89D7FBBD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781 w 15"/>
                <a:gd name="T1" fmla="*/ 5751 h 110"/>
                <a:gd name="T2" fmla="*/ 377 w 15"/>
                <a:gd name="T3" fmla="*/ 5794 h 110"/>
                <a:gd name="T4" fmla="*/ 0 w 15"/>
                <a:gd name="T5" fmla="*/ 5751 h 110"/>
                <a:gd name="T6" fmla="*/ 0 w 15"/>
                <a:gd name="T7" fmla="*/ 1683 h 110"/>
                <a:gd name="T8" fmla="*/ 377 w 15"/>
                <a:gd name="T9" fmla="*/ 1634 h 110"/>
                <a:gd name="T10" fmla="*/ 781 w 15"/>
                <a:gd name="T11" fmla="*/ 1683 h 110"/>
                <a:gd name="T12" fmla="*/ 781 w 15"/>
                <a:gd name="T13" fmla="*/ 5751 h 110"/>
                <a:gd name="T14" fmla="*/ 781 w 15"/>
                <a:gd name="T15" fmla="*/ 844 h 110"/>
                <a:gd name="T16" fmla="*/ 377 w 15"/>
                <a:gd name="T17" fmla="*/ 900 h 110"/>
                <a:gd name="T18" fmla="*/ 0 w 15"/>
                <a:gd name="T19" fmla="*/ 844 h 110"/>
                <a:gd name="T20" fmla="*/ 0 w 15"/>
                <a:gd name="T21" fmla="*/ 56 h 110"/>
                <a:gd name="T22" fmla="*/ 377 w 15"/>
                <a:gd name="T23" fmla="*/ 0 h 110"/>
                <a:gd name="T24" fmla="*/ 781 w 15"/>
                <a:gd name="T25" fmla="*/ 56 h 110"/>
                <a:gd name="T26" fmla="*/ 781 w 15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0" name="Freeform 53">
              <a:extLst>
                <a:ext uri="{FF2B5EF4-FFF2-40B4-BE49-F238E27FC236}">
                  <a16:creationId xmlns:a16="http://schemas.microsoft.com/office/drawing/2014/main" id="{5CCCD767-A548-4CBA-A49E-68833F936C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1743 w 63"/>
                <a:gd name="T1" fmla="*/ 609 h 83"/>
                <a:gd name="T2" fmla="*/ 784 w 63"/>
                <a:gd name="T3" fmla="*/ 1831 h 83"/>
                <a:gd name="T4" fmla="*/ 2535 w 63"/>
                <a:gd name="T5" fmla="*/ 1831 h 83"/>
                <a:gd name="T6" fmla="*/ 2535 w 63"/>
                <a:gd name="T7" fmla="*/ 1490 h 83"/>
                <a:gd name="T8" fmla="*/ 1743 w 63"/>
                <a:gd name="T9" fmla="*/ 609 h 83"/>
                <a:gd name="T10" fmla="*/ 784 w 63"/>
                <a:gd name="T11" fmla="*/ 2379 h 83"/>
                <a:gd name="T12" fmla="*/ 1909 w 63"/>
                <a:gd name="T13" fmla="*/ 3589 h 83"/>
                <a:gd name="T14" fmla="*/ 2854 w 63"/>
                <a:gd name="T15" fmla="*/ 3381 h 83"/>
                <a:gd name="T16" fmla="*/ 3108 w 63"/>
                <a:gd name="T17" fmla="*/ 3913 h 83"/>
                <a:gd name="T18" fmla="*/ 1801 w 63"/>
                <a:gd name="T19" fmla="*/ 4254 h 83"/>
                <a:gd name="T20" fmla="*/ 0 w 63"/>
                <a:gd name="T21" fmla="*/ 2099 h 83"/>
                <a:gd name="T22" fmla="*/ 1743 w 63"/>
                <a:gd name="T23" fmla="*/ 0 h 83"/>
                <a:gd name="T24" fmla="*/ 3319 w 63"/>
                <a:gd name="T25" fmla="*/ 1606 h 83"/>
                <a:gd name="T26" fmla="*/ 3259 w 63"/>
                <a:gd name="T27" fmla="*/ 2379 h 83"/>
                <a:gd name="T28" fmla="*/ 784 w 63"/>
                <a:gd name="T29" fmla="*/ 2379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1" name="Freeform 54">
              <a:extLst>
                <a:ext uri="{FF2B5EF4-FFF2-40B4-BE49-F238E27FC236}">
                  <a16:creationId xmlns:a16="http://schemas.microsoft.com/office/drawing/2014/main" id="{08E3C9B8-ED40-4ACD-902C-878A4610B2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1571 w 65"/>
                <a:gd name="T1" fmla="*/ 672 h 116"/>
                <a:gd name="T2" fmla="*/ 769 w 65"/>
                <a:gd name="T3" fmla="*/ 1670 h 116"/>
                <a:gd name="T4" fmla="*/ 769 w 65"/>
                <a:gd name="T5" fmla="*/ 2628 h 116"/>
                <a:gd name="T6" fmla="*/ 1571 w 65"/>
                <a:gd name="T7" fmla="*/ 3628 h 116"/>
                <a:gd name="T8" fmla="*/ 2533 w 65"/>
                <a:gd name="T9" fmla="*/ 2167 h 116"/>
                <a:gd name="T10" fmla="*/ 1571 w 65"/>
                <a:gd name="T11" fmla="*/ 672 h 116"/>
                <a:gd name="T12" fmla="*/ 1871 w 65"/>
                <a:gd name="T13" fmla="*/ 0 h 116"/>
                <a:gd name="T14" fmla="*/ 3285 w 65"/>
                <a:gd name="T15" fmla="*/ 2167 h 116"/>
                <a:gd name="T16" fmla="*/ 1871 w 65"/>
                <a:gd name="T17" fmla="*/ 4298 h 116"/>
                <a:gd name="T18" fmla="*/ 769 w 65"/>
                <a:gd name="T19" fmla="*/ 3781 h 116"/>
                <a:gd name="T20" fmla="*/ 769 w 65"/>
                <a:gd name="T21" fmla="*/ 5963 h 116"/>
                <a:gd name="T22" fmla="*/ 340 w 65"/>
                <a:gd name="T23" fmla="*/ 6019 h 116"/>
                <a:gd name="T24" fmla="*/ 0 w 65"/>
                <a:gd name="T25" fmla="*/ 5963 h 116"/>
                <a:gd name="T26" fmla="*/ 0 w 65"/>
                <a:gd name="T27" fmla="*/ 164 h 116"/>
                <a:gd name="T28" fmla="*/ 340 w 65"/>
                <a:gd name="T29" fmla="*/ 108 h 116"/>
                <a:gd name="T30" fmla="*/ 769 w 65"/>
                <a:gd name="T31" fmla="*/ 164 h 116"/>
                <a:gd name="T32" fmla="*/ 769 w 65"/>
                <a:gd name="T33" fmla="*/ 512 h 116"/>
                <a:gd name="T34" fmla="*/ 1871 w 65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2" name="Freeform 55">
              <a:extLst>
                <a:ext uri="{FF2B5EF4-FFF2-40B4-BE49-F238E27FC236}">
                  <a16:creationId xmlns:a16="http://schemas.microsoft.com/office/drawing/2014/main" id="{F62A5DF0-3018-4FCF-B6CF-947FC7A604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1806 w 64"/>
                <a:gd name="T1" fmla="*/ 609 h 83"/>
                <a:gd name="T2" fmla="*/ 845 w 64"/>
                <a:gd name="T3" fmla="*/ 1831 h 83"/>
                <a:gd name="T4" fmla="*/ 2538 w 64"/>
                <a:gd name="T5" fmla="*/ 1831 h 83"/>
                <a:gd name="T6" fmla="*/ 2598 w 64"/>
                <a:gd name="T7" fmla="*/ 1490 h 83"/>
                <a:gd name="T8" fmla="*/ 1806 w 64"/>
                <a:gd name="T9" fmla="*/ 609 h 83"/>
                <a:gd name="T10" fmla="*/ 845 w 64"/>
                <a:gd name="T11" fmla="*/ 2379 h 83"/>
                <a:gd name="T12" fmla="*/ 1970 w 64"/>
                <a:gd name="T13" fmla="*/ 3589 h 83"/>
                <a:gd name="T14" fmla="*/ 2916 w 64"/>
                <a:gd name="T15" fmla="*/ 3381 h 83"/>
                <a:gd name="T16" fmla="*/ 3172 w 64"/>
                <a:gd name="T17" fmla="*/ 3913 h 83"/>
                <a:gd name="T18" fmla="*/ 1862 w 64"/>
                <a:gd name="T19" fmla="*/ 4254 h 83"/>
                <a:gd name="T20" fmla="*/ 0 w 64"/>
                <a:gd name="T21" fmla="*/ 2099 h 83"/>
                <a:gd name="T22" fmla="*/ 1806 w 64"/>
                <a:gd name="T23" fmla="*/ 0 h 83"/>
                <a:gd name="T24" fmla="*/ 3383 w 64"/>
                <a:gd name="T25" fmla="*/ 1606 h 83"/>
                <a:gd name="T26" fmla="*/ 3280 w 64"/>
                <a:gd name="T27" fmla="*/ 2379 h 83"/>
                <a:gd name="T28" fmla="*/ 845 w 64"/>
                <a:gd name="T29" fmla="*/ 2379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3" name="Freeform 56">
              <a:extLst>
                <a:ext uri="{FF2B5EF4-FFF2-40B4-BE49-F238E27FC236}">
                  <a16:creationId xmlns:a16="http://schemas.microsoft.com/office/drawing/2014/main" id="{E64B03D5-B3BB-4566-A054-0E6AE1E7D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1154 w 45"/>
                <a:gd name="T1" fmla="*/ 0 h 113"/>
                <a:gd name="T2" fmla="*/ 1570 w 45"/>
                <a:gd name="T3" fmla="*/ 56 h 113"/>
                <a:gd name="T4" fmla="*/ 1570 w 45"/>
                <a:gd name="T5" fmla="*/ 2219 h 113"/>
                <a:gd name="T6" fmla="*/ 2082 w 45"/>
                <a:gd name="T7" fmla="*/ 1894 h 113"/>
                <a:gd name="T8" fmla="*/ 2231 w 45"/>
                <a:gd name="T9" fmla="*/ 2062 h 113"/>
                <a:gd name="T10" fmla="*/ 2347 w 45"/>
                <a:gd name="T11" fmla="*/ 2327 h 113"/>
                <a:gd name="T12" fmla="*/ 1570 w 45"/>
                <a:gd name="T13" fmla="*/ 2788 h 113"/>
                <a:gd name="T14" fmla="*/ 1570 w 45"/>
                <a:gd name="T15" fmla="*/ 5772 h 113"/>
                <a:gd name="T16" fmla="*/ 1154 w 45"/>
                <a:gd name="T17" fmla="*/ 5832 h 113"/>
                <a:gd name="T18" fmla="*/ 781 w 45"/>
                <a:gd name="T19" fmla="*/ 5772 h 113"/>
                <a:gd name="T20" fmla="*/ 781 w 45"/>
                <a:gd name="T21" fmla="*/ 3216 h 113"/>
                <a:gd name="T22" fmla="*/ 269 w 45"/>
                <a:gd name="T23" fmla="*/ 3502 h 113"/>
                <a:gd name="T24" fmla="*/ 108 w 45"/>
                <a:gd name="T25" fmla="*/ 3338 h 113"/>
                <a:gd name="T26" fmla="*/ 0 w 45"/>
                <a:gd name="T27" fmla="*/ 3100 h 113"/>
                <a:gd name="T28" fmla="*/ 781 w 45"/>
                <a:gd name="T29" fmla="*/ 2672 h 113"/>
                <a:gd name="T30" fmla="*/ 781 w 45"/>
                <a:gd name="T31" fmla="*/ 56 h 113"/>
                <a:gd name="T32" fmla="*/ 1154 w 45"/>
                <a:gd name="T33" fmla="*/ 0 h 1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4" name="Freeform 57">
              <a:extLst>
                <a:ext uri="{FF2B5EF4-FFF2-40B4-BE49-F238E27FC236}">
                  <a16:creationId xmlns:a16="http://schemas.microsoft.com/office/drawing/2014/main" id="{44E0456A-6179-486F-A650-845DF251E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3098 w 62"/>
                <a:gd name="T1" fmla="*/ 4087 h 81"/>
                <a:gd name="T2" fmla="*/ 2716 w 62"/>
                <a:gd name="T3" fmla="*/ 4129 h 81"/>
                <a:gd name="T4" fmla="*/ 2292 w 62"/>
                <a:gd name="T5" fmla="*/ 4087 h 81"/>
                <a:gd name="T6" fmla="*/ 2292 w 62"/>
                <a:gd name="T7" fmla="*/ 1321 h 81"/>
                <a:gd name="T8" fmla="*/ 1591 w 62"/>
                <a:gd name="T9" fmla="*/ 657 h 81"/>
                <a:gd name="T10" fmla="*/ 754 w 62"/>
                <a:gd name="T11" fmla="*/ 1113 h 81"/>
                <a:gd name="T12" fmla="*/ 754 w 62"/>
                <a:gd name="T13" fmla="*/ 4087 h 81"/>
                <a:gd name="T14" fmla="*/ 393 w 62"/>
                <a:gd name="T15" fmla="*/ 4129 h 81"/>
                <a:gd name="T16" fmla="*/ 0 w 62"/>
                <a:gd name="T17" fmla="*/ 4087 h 81"/>
                <a:gd name="T18" fmla="*/ 0 w 62"/>
                <a:gd name="T19" fmla="*/ 164 h 81"/>
                <a:gd name="T20" fmla="*/ 393 w 62"/>
                <a:gd name="T21" fmla="*/ 108 h 81"/>
                <a:gd name="T22" fmla="*/ 754 w 62"/>
                <a:gd name="T23" fmla="*/ 164 h 81"/>
                <a:gd name="T24" fmla="*/ 754 w 62"/>
                <a:gd name="T25" fmla="*/ 508 h 81"/>
                <a:gd name="T26" fmla="*/ 1900 w 62"/>
                <a:gd name="T27" fmla="*/ 0 h 81"/>
                <a:gd name="T28" fmla="*/ 3098 w 62"/>
                <a:gd name="T29" fmla="*/ 1173 h 81"/>
                <a:gd name="T30" fmla="*/ 3098 w 62"/>
                <a:gd name="T31" fmla="*/ 4087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5" name="Freeform 58">
              <a:extLst>
                <a:ext uri="{FF2B5EF4-FFF2-40B4-BE49-F238E27FC236}">
                  <a16:creationId xmlns:a16="http://schemas.microsoft.com/office/drawing/2014/main" id="{ECA0F352-1368-409C-9CD1-5BE07F39D9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1762 w 67"/>
                <a:gd name="T1" fmla="*/ 609 h 83"/>
                <a:gd name="T2" fmla="*/ 794 w 67"/>
                <a:gd name="T3" fmla="*/ 2155 h 83"/>
                <a:gd name="T4" fmla="*/ 1762 w 67"/>
                <a:gd name="T5" fmla="*/ 3645 h 83"/>
                <a:gd name="T6" fmla="*/ 2726 w 67"/>
                <a:gd name="T7" fmla="*/ 2155 h 83"/>
                <a:gd name="T8" fmla="*/ 1762 w 67"/>
                <a:gd name="T9" fmla="*/ 609 h 83"/>
                <a:gd name="T10" fmla="*/ 1762 w 67"/>
                <a:gd name="T11" fmla="*/ 0 h 83"/>
                <a:gd name="T12" fmla="*/ 3572 w 67"/>
                <a:gd name="T13" fmla="*/ 2155 h 83"/>
                <a:gd name="T14" fmla="*/ 1762 w 67"/>
                <a:gd name="T15" fmla="*/ 4254 h 83"/>
                <a:gd name="T16" fmla="*/ 0 w 67"/>
                <a:gd name="T17" fmla="*/ 2155 h 83"/>
                <a:gd name="T18" fmla="*/ 1762 w 67"/>
                <a:gd name="T19" fmla="*/ 0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6" name="Freeform 59">
              <a:extLst>
                <a:ext uri="{FF2B5EF4-FFF2-40B4-BE49-F238E27FC236}">
                  <a16:creationId xmlns:a16="http://schemas.microsoft.com/office/drawing/2014/main" id="{BB65AE41-6250-4204-BABE-5CEE4012A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1487 w 54"/>
                <a:gd name="T1" fmla="*/ 0 h 83"/>
                <a:gd name="T2" fmla="*/ 2544 w 54"/>
                <a:gd name="T3" fmla="*/ 208 h 83"/>
                <a:gd name="T4" fmla="*/ 2352 w 54"/>
                <a:gd name="T5" fmla="*/ 773 h 83"/>
                <a:gd name="T6" fmla="*/ 1591 w 54"/>
                <a:gd name="T7" fmla="*/ 665 h 83"/>
                <a:gd name="T8" fmla="*/ 772 w 54"/>
                <a:gd name="T9" fmla="*/ 1234 h 83"/>
                <a:gd name="T10" fmla="*/ 1722 w 54"/>
                <a:gd name="T11" fmla="*/ 1831 h 83"/>
                <a:gd name="T12" fmla="*/ 2748 w 54"/>
                <a:gd name="T13" fmla="*/ 3036 h 83"/>
                <a:gd name="T14" fmla="*/ 1321 w 54"/>
                <a:gd name="T15" fmla="*/ 4254 h 83"/>
                <a:gd name="T16" fmla="*/ 0 w 54"/>
                <a:gd name="T17" fmla="*/ 3933 h 83"/>
                <a:gd name="T18" fmla="*/ 264 w 54"/>
                <a:gd name="T19" fmla="*/ 3381 h 83"/>
                <a:gd name="T20" fmla="*/ 1265 w 54"/>
                <a:gd name="T21" fmla="*/ 3589 h 83"/>
                <a:gd name="T22" fmla="*/ 1978 w 54"/>
                <a:gd name="T23" fmla="*/ 3036 h 83"/>
                <a:gd name="T24" fmla="*/ 1113 w 54"/>
                <a:gd name="T25" fmla="*/ 2379 h 83"/>
                <a:gd name="T26" fmla="*/ 56 w 54"/>
                <a:gd name="T27" fmla="*/ 1234 h 83"/>
                <a:gd name="T28" fmla="*/ 1487 w 54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7" name="Freeform 60">
              <a:extLst>
                <a:ext uri="{FF2B5EF4-FFF2-40B4-BE49-F238E27FC236}">
                  <a16:creationId xmlns:a16="http://schemas.microsoft.com/office/drawing/2014/main" id="{CC1D8F79-9000-4B42-BAE5-DD10F8F9DA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1571 w 65"/>
                <a:gd name="T1" fmla="*/ 672 h 116"/>
                <a:gd name="T2" fmla="*/ 769 w 65"/>
                <a:gd name="T3" fmla="*/ 1670 h 116"/>
                <a:gd name="T4" fmla="*/ 769 w 65"/>
                <a:gd name="T5" fmla="*/ 2628 h 116"/>
                <a:gd name="T6" fmla="*/ 1571 w 65"/>
                <a:gd name="T7" fmla="*/ 3628 h 116"/>
                <a:gd name="T8" fmla="*/ 2475 w 65"/>
                <a:gd name="T9" fmla="*/ 2167 h 116"/>
                <a:gd name="T10" fmla="*/ 1571 w 65"/>
                <a:gd name="T11" fmla="*/ 672 h 116"/>
                <a:gd name="T12" fmla="*/ 1819 w 65"/>
                <a:gd name="T13" fmla="*/ 0 h 116"/>
                <a:gd name="T14" fmla="*/ 3285 w 65"/>
                <a:gd name="T15" fmla="*/ 2167 h 116"/>
                <a:gd name="T16" fmla="*/ 1819 w 65"/>
                <a:gd name="T17" fmla="*/ 4298 h 116"/>
                <a:gd name="T18" fmla="*/ 769 w 65"/>
                <a:gd name="T19" fmla="*/ 3781 h 116"/>
                <a:gd name="T20" fmla="*/ 769 w 65"/>
                <a:gd name="T21" fmla="*/ 5963 h 116"/>
                <a:gd name="T22" fmla="*/ 340 w 65"/>
                <a:gd name="T23" fmla="*/ 6019 h 116"/>
                <a:gd name="T24" fmla="*/ 0 w 65"/>
                <a:gd name="T25" fmla="*/ 5963 h 116"/>
                <a:gd name="T26" fmla="*/ 0 w 65"/>
                <a:gd name="T27" fmla="*/ 164 h 116"/>
                <a:gd name="T28" fmla="*/ 340 w 65"/>
                <a:gd name="T29" fmla="*/ 108 h 116"/>
                <a:gd name="T30" fmla="*/ 769 w 65"/>
                <a:gd name="T31" fmla="*/ 164 h 116"/>
                <a:gd name="T32" fmla="*/ 769 w 65"/>
                <a:gd name="T33" fmla="*/ 512 h 116"/>
                <a:gd name="T34" fmla="*/ 1819 w 65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8" name="Freeform 61">
              <a:extLst>
                <a:ext uri="{FF2B5EF4-FFF2-40B4-BE49-F238E27FC236}">
                  <a16:creationId xmlns:a16="http://schemas.microsoft.com/office/drawing/2014/main" id="{89ADEEBD-2283-44BB-9411-329735E4C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1737 w 46"/>
                <a:gd name="T1" fmla="*/ 0 h 80"/>
                <a:gd name="T2" fmla="*/ 2411 w 46"/>
                <a:gd name="T3" fmla="*/ 169 h 80"/>
                <a:gd name="T4" fmla="*/ 2086 w 46"/>
                <a:gd name="T5" fmla="*/ 845 h 80"/>
                <a:gd name="T6" fmla="*/ 1573 w 46"/>
                <a:gd name="T7" fmla="*/ 676 h 80"/>
                <a:gd name="T8" fmla="*/ 782 w 46"/>
                <a:gd name="T9" fmla="*/ 1281 h 80"/>
                <a:gd name="T10" fmla="*/ 782 w 46"/>
                <a:gd name="T11" fmla="*/ 4175 h 80"/>
                <a:gd name="T12" fmla="*/ 377 w 46"/>
                <a:gd name="T13" fmla="*/ 4228 h 80"/>
                <a:gd name="T14" fmla="*/ 0 w 46"/>
                <a:gd name="T15" fmla="*/ 4175 h 80"/>
                <a:gd name="T16" fmla="*/ 0 w 46"/>
                <a:gd name="T17" fmla="*/ 116 h 80"/>
                <a:gd name="T18" fmla="*/ 377 w 46"/>
                <a:gd name="T19" fmla="*/ 60 h 80"/>
                <a:gd name="T20" fmla="*/ 782 w 46"/>
                <a:gd name="T21" fmla="*/ 116 h 80"/>
                <a:gd name="T22" fmla="*/ 782 w 46"/>
                <a:gd name="T23" fmla="*/ 634 h 80"/>
                <a:gd name="T24" fmla="*/ 1737 w 46"/>
                <a:gd name="T25" fmla="*/ 0 h 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49" name="Freeform 62">
              <a:extLst>
                <a:ext uri="{FF2B5EF4-FFF2-40B4-BE49-F238E27FC236}">
                  <a16:creationId xmlns:a16="http://schemas.microsoft.com/office/drawing/2014/main" id="{0100C1A2-4330-4B12-A9A2-E33B4E9FE3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1621 w 61"/>
                <a:gd name="T1" fmla="*/ 2263 h 83"/>
                <a:gd name="T2" fmla="*/ 838 w 61"/>
                <a:gd name="T3" fmla="*/ 2980 h 83"/>
                <a:gd name="T4" fmla="*/ 1513 w 61"/>
                <a:gd name="T5" fmla="*/ 3645 h 83"/>
                <a:gd name="T6" fmla="*/ 2410 w 61"/>
                <a:gd name="T7" fmla="*/ 2556 h 83"/>
                <a:gd name="T8" fmla="*/ 2410 w 61"/>
                <a:gd name="T9" fmla="*/ 2323 h 83"/>
                <a:gd name="T10" fmla="*/ 1621 w 61"/>
                <a:gd name="T11" fmla="*/ 2263 h 83"/>
                <a:gd name="T12" fmla="*/ 1681 w 61"/>
                <a:gd name="T13" fmla="*/ 0 h 83"/>
                <a:gd name="T14" fmla="*/ 3192 w 61"/>
                <a:gd name="T15" fmla="*/ 1546 h 83"/>
                <a:gd name="T16" fmla="*/ 3192 w 61"/>
                <a:gd name="T17" fmla="*/ 4106 h 83"/>
                <a:gd name="T18" fmla="*/ 2875 w 61"/>
                <a:gd name="T19" fmla="*/ 4154 h 83"/>
                <a:gd name="T20" fmla="*/ 2579 w 61"/>
                <a:gd name="T21" fmla="*/ 4106 h 83"/>
                <a:gd name="T22" fmla="*/ 2463 w 61"/>
                <a:gd name="T23" fmla="*/ 3645 h 83"/>
                <a:gd name="T24" fmla="*/ 1186 w 61"/>
                <a:gd name="T25" fmla="*/ 4254 h 83"/>
                <a:gd name="T26" fmla="*/ 0 w 61"/>
                <a:gd name="T27" fmla="*/ 2980 h 83"/>
                <a:gd name="T28" fmla="*/ 1513 w 61"/>
                <a:gd name="T29" fmla="*/ 1754 h 83"/>
                <a:gd name="T30" fmla="*/ 2410 w 61"/>
                <a:gd name="T31" fmla="*/ 1783 h 83"/>
                <a:gd name="T32" fmla="*/ 2410 w 61"/>
                <a:gd name="T33" fmla="*/ 1490 h 83"/>
                <a:gd name="T34" fmla="*/ 1621 w 61"/>
                <a:gd name="T35" fmla="*/ 665 h 83"/>
                <a:gd name="T36" fmla="*/ 520 w 61"/>
                <a:gd name="T37" fmla="*/ 881 h 83"/>
                <a:gd name="T38" fmla="*/ 377 w 61"/>
                <a:gd name="T39" fmla="*/ 609 h 83"/>
                <a:gd name="T40" fmla="*/ 317 w 61"/>
                <a:gd name="T41" fmla="*/ 316 h 83"/>
                <a:gd name="T42" fmla="*/ 1681 w 61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0" name="Freeform 63">
              <a:extLst>
                <a:ext uri="{FF2B5EF4-FFF2-40B4-BE49-F238E27FC236}">
                  <a16:creationId xmlns:a16="http://schemas.microsoft.com/office/drawing/2014/main" id="{A40DE592-C985-4AA8-8917-385489A0D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3160 w 113"/>
                <a:gd name="T1" fmla="*/ 1954 h 79"/>
                <a:gd name="T2" fmla="*/ 2936 w 113"/>
                <a:gd name="T3" fmla="*/ 844 h 79"/>
                <a:gd name="T4" fmla="*/ 2880 w 113"/>
                <a:gd name="T5" fmla="*/ 844 h 79"/>
                <a:gd name="T6" fmla="*/ 2672 w 113"/>
                <a:gd name="T7" fmla="*/ 1954 h 79"/>
                <a:gd name="T8" fmla="*/ 2062 w 113"/>
                <a:gd name="T9" fmla="*/ 4112 h 79"/>
                <a:gd name="T10" fmla="*/ 1607 w 113"/>
                <a:gd name="T11" fmla="*/ 4164 h 79"/>
                <a:gd name="T12" fmla="*/ 1177 w 113"/>
                <a:gd name="T13" fmla="*/ 4112 h 79"/>
                <a:gd name="T14" fmla="*/ 0 w 113"/>
                <a:gd name="T15" fmla="*/ 56 h 79"/>
                <a:gd name="T16" fmla="*/ 372 w 113"/>
                <a:gd name="T17" fmla="*/ 0 h 79"/>
                <a:gd name="T18" fmla="*/ 718 w 113"/>
                <a:gd name="T19" fmla="*/ 56 h 79"/>
                <a:gd name="T20" fmla="*/ 1445 w 113"/>
                <a:gd name="T21" fmla="*/ 2584 h 79"/>
                <a:gd name="T22" fmla="*/ 1607 w 113"/>
                <a:gd name="T23" fmla="*/ 3380 h 79"/>
                <a:gd name="T24" fmla="*/ 1667 w 113"/>
                <a:gd name="T25" fmla="*/ 3380 h 79"/>
                <a:gd name="T26" fmla="*/ 1815 w 113"/>
                <a:gd name="T27" fmla="*/ 2584 h 79"/>
                <a:gd name="T28" fmla="*/ 2535 w 113"/>
                <a:gd name="T29" fmla="*/ 56 h 79"/>
                <a:gd name="T30" fmla="*/ 2936 w 113"/>
                <a:gd name="T31" fmla="*/ 0 h 79"/>
                <a:gd name="T32" fmla="*/ 3338 w 113"/>
                <a:gd name="T33" fmla="*/ 56 h 79"/>
                <a:gd name="T34" fmla="*/ 4005 w 113"/>
                <a:gd name="T35" fmla="*/ 2584 h 79"/>
                <a:gd name="T36" fmla="*/ 4173 w 113"/>
                <a:gd name="T37" fmla="*/ 3380 h 79"/>
                <a:gd name="T38" fmla="*/ 4221 w 113"/>
                <a:gd name="T39" fmla="*/ 3380 h 79"/>
                <a:gd name="T40" fmla="*/ 4381 w 113"/>
                <a:gd name="T41" fmla="*/ 2584 h 79"/>
                <a:gd name="T42" fmla="*/ 5099 w 113"/>
                <a:gd name="T43" fmla="*/ 56 h 79"/>
                <a:gd name="T44" fmla="*/ 5456 w 113"/>
                <a:gd name="T45" fmla="*/ 0 h 79"/>
                <a:gd name="T46" fmla="*/ 5832 w 113"/>
                <a:gd name="T47" fmla="*/ 56 h 79"/>
                <a:gd name="T48" fmla="*/ 4653 w 113"/>
                <a:gd name="T49" fmla="*/ 4112 h 79"/>
                <a:gd name="T50" fmla="*/ 4173 w 113"/>
                <a:gd name="T51" fmla="*/ 4164 h 79"/>
                <a:gd name="T52" fmla="*/ 3710 w 113"/>
                <a:gd name="T53" fmla="*/ 4112 h 79"/>
                <a:gd name="T54" fmla="*/ 3160 w 113"/>
                <a:gd name="T55" fmla="*/ 1954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1" name="Freeform 64">
              <a:extLst>
                <a:ext uri="{FF2B5EF4-FFF2-40B4-BE49-F238E27FC236}">
                  <a16:creationId xmlns:a16="http://schemas.microsoft.com/office/drawing/2014/main" id="{590F26C5-1F2D-4EE1-BB1D-31C4CD04E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3255 w 62"/>
                <a:gd name="T1" fmla="*/ 4087 h 81"/>
                <a:gd name="T2" fmla="*/ 2851 w 62"/>
                <a:gd name="T3" fmla="*/ 4129 h 81"/>
                <a:gd name="T4" fmla="*/ 2472 w 62"/>
                <a:gd name="T5" fmla="*/ 4087 h 81"/>
                <a:gd name="T6" fmla="*/ 2472 w 62"/>
                <a:gd name="T7" fmla="*/ 1321 h 81"/>
                <a:gd name="T8" fmla="*/ 1742 w 62"/>
                <a:gd name="T9" fmla="*/ 657 h 81"/>
                <a:gd name="T10" fmla="*/ 842 w 62"/>
                <a:gd name="T11" fmla="*/ 1113 h 81"/>
                <a:gd name="T12" fmla="*/ 842 w 62"/>
                <a:gd name="T13" fmla="*/ 4087 h 81"/>
                <a:gd name="T14" fmla="*/ 405 w 62"/>
                <a:gd name="T15" fmla="*/ 4129 h 81"/>
                <a:gd name="T16" fmla="*/ 0 w 62"/>
                <a:gd name="T17" fmla="*/ 4087 h 81"/>
                <a:gd name="T18" fmla="*/ 0 w 62"/>
                <a:gd name="T19" fmla="*/ 164 h 81"/>
                <a:gd name="T20" fmla="*/ 405 w 62"/>
                <a:gd name="T21" fmla="*/ 108 h 81"/>
                <a:gd name="T22" fmla="*/ 842 w 62"/>
                <a:gd name="T23" fmla="*/ 164 h 81"/>
                <a:gd name="T24" fmla="*/ 842 w 62"/>
                <a:gd name="T25" fmla="*/ 508 h 81"/>
                <a:gd name="T26" fmla="*/ 2007 w 62"/>
                <a:gd name="T27" fmla="*/ 0 h 81"/>
                <a:gd name="T28" fmla="*/ 3255 w 62"/>
                <a:gd name="T29" fmla="*/ 1173 h 81"/>
                <a:gd name="T30" fmla="*/ 3255 w 62"/>
                <a:gd name="T31" fmla="*/ 4087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2" name="Freeform 65">
              <a:extLst>
                <a:ext uri="{FF2B5EF4-FFF2-40B4-BE49-F238E27FC236}">
                  <a16:creationId xmlns:a16="http://schemas.microsoft.com/office/drawing/2014/main" id="{A4951739-097D-403B-8CEE-E2128E3BB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2283 w 73"/>
                <a:gd name="T1" fmla="*/ 4856 h 117"/>
                <a:gd name="T2" fmla="*/ 896 w 73"/>
                <a:gd name="T3" fmla="*/ 6238 h 117"/>
                <a:gd name="T4" fmla="*/ 464 w 73"/>
                <a:gd name="T5" fmla="*/ 6193 h 117"/>
                <a:gd name="T6" fmla="*/ 404 w 73"/>
                <a:gd name="T7" fmla="*/ 5850 h 117"/>
                <a:gd name="T8" fmla="*/ 464 w 73"/>
                <a:gd name="T9" fmla="*/ 5557 h 117"/>
                <a:gd name="T10" fmla="*/ 836 w 73"/>
                <a:gd name="T11" fmla="*/ 5609 h 117"/>
                <a:gd name="T12" fmla="*/ 1615 w 73"/>
                <a:gd name="T13" fmla="*/ 4701 h 117"/>
                <a:gd name="T14" fmla="*/ 1765 w 73"/>
                <a:gd name="T15" fmla="*/ 4208 h 117"/>
                <a:gd name="T16" fmla="*/ 1507 w 73"/>
                <a:gd name="T17" fmla="*/ 4148 h 117"/>
                <a:gd name="T18" fmla="*/ 0 w 73"/>
                <a:gd name="T19" fmla="*/ 60 h 117"/>
                <a:gd name="T20" fmla="*/ 404 w 73"/>
                <a:gd name="T21" fmla="*/ 0 h 117"/>
                <a:gd name="T22" fmla="*/ 836 w 73"/>
                <a:gd name="T23" fmla="*/ 60 h 117"/>
                <a:gd name="T24" fmla="*/ 1731 w 73"/>
                <a:gd name="T25" fmla="*/ 2503 h 117"/>
                <a:gd name="T26" fmla="*/ 2018 w 73"/>
                <a:gd name="T27" fmla="*/ 3455 h 117"/>
                <a:gd name="T28" fmla="*/ 2018 w 73"/>
                <a:gd name="T29" fmla="*/ 3455 h 117"/>
                <a:gd name="T30" fmla="*/ 2283 w 73"/>
                <a:gd name="T31" fmla="*/ 2503 h 117"/>
                <a:gd name="T32" fmla="*/ 3063 w 73"/>
                <a:gd name="T33" fmla="*/ 60 h 117"/>
                <a:gd name="T34" fmla="*/ 3409 w 73"/>
                <a:gd name="T35" fmla="*/ 0 h 117"/>
                <a:gd name="T36" fmla="*/ 3784 w 73"/>
                <a:gd name="T37" fmla="*/ 60 h 117"/>
                <a:gd name="T38" fmla="*/ 2283 w 73"/>
                <a:gd name="T39" fmla="*/ 4856 h 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BD6F4B13-C215-4A8D-8FC1-11B4D34EE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833 w 55"/>
                <a:gd name="T1" fmla="*/ 2155 h 83"/>
                <a:gd name="T2" fmla="*/ 1891 w 55"/>
                <a:gd name="T3" fmla="*/ 3589 h 83"/>
                <a:gd name="T4" fmla="*/ 2608 w 55"/>
                <a:gd name="T5" fmla="*/ 3437 h 83"/>
                <a:gd name="T6" fmla="*/ 2812 w 55"/>
                <a:gd name="T7" fmla="*/ 3990 h 83"/>
                <a:gd name="T8" fmla="*/ 1698 w 55"/>
                <a:gd name="T9" fmla="*/ 4254 h 83"/>
                <a:gd name="T10" fmla="*/ 0 w 55"/>
                <a:gd name="T11" fmla="*/ 2155 h 83"/>
                <a:gd name="T12" fmla="*/ 1698 w 55"/>
                <a:gd name="T13" fmla="*/ 0 h 83"/>
                <a:gd name="T14" fmla="*/ 2756 w 55"/>
                <a:gd name="T15" fmla="*/ 208 h 83"/>
                <a:gd name="T16" fmla="*/ 2500 w 55"/>
                <a:gd name="T17" fmla="*/ 773 h 83"/>
                <a:gd name="T18" fmla="*/ 1831 w 55"/>
                <a:gd name="T19" fmla="*/ 665 h 83"/>
                <a:gd name="T20" fmla="*/ 833 w 55"/>
                <a:gd name="T21" fmla="*/ 2155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4" name="Freeform 67">
              <a:extLst>
                <a:ext uri="{FF2B5EF4-FFF2-40B4-BE49-F238E27FC236}">
                  <a16:creationId xmlns:a16="http://schemas.microsoft.com/office/drawing/2014/main" id="{3C4AA286-B125-4276-9C25-1B04353FE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3255 w 62"/>
                <a:gd name="T1" fmla="*/ 5772 h 113"/>
                <a:gd name="T2" fmla="*/ 2851 w 62"/>
                <a:gd name="T3" fmla="*/ 5832 h 113"/>
                <a:gd name="T4" fmla="*/ 2415 w 62"/>
                <a:gd name="T5" fmla="*/ 5772 h 113"/>
                <a:gd name="T6" fmla="*/ 2415 w 62"/>
                <a:gd name="T7" fmla="*/ 2992 h 113"/>
                <a:gd name="T8" fmla="*/ 1682 w 62"/>
                <a:gd name="T9" fmla="*/ 2327 h 113"/>
                <a:gd name="T10" fmla="*/ 784 w 62"/>
                <a:gd name="T11" fmla="*/ 2788 h 113"/>
                <a:gd name="T12" fmla="*/ 784 w 62"/>
                <a:gd name="T13" fmla="*/ 5772 h 113"/>
                <a:gd name="T14" fmla="*/ 405 w 62"/>
                <a:gd name="T15" fmla="*/ 5832 h 113"/>
                <a:gd name="T16" fmla="*/ 0 w 62"/>
                <a:gd name="T17" fmla="*/ 5772 h 113"/>
                <a:gd name="T18" fmla="*/ 0 w 62"/>
                <a:gd name="T19" fmla="*/ 56 h 113"/>
                <a:gd name="T20" fmla="*/ 405 w 62"/>
                <a:gd name="T21" fmla="*/ 0 h 113"/>
                <a:gd name="T22" fmla="*/ 784 w 62"/>
                <a:gd name="T23" fmla="*/ 56 h 113"/>
                <a:gd name="T24" fmla="*/ 784 w 62"/>
                <a:gd name="T25" fmla="*/ 2163 h 113"/>
                <a:gd name="T26" fmla="*/ 2007 w 62"/>
                <a:gd name="T27" fmla="*/ 1667 h 113"/>
                <a:gd name="T28" fmla="*/ 3255 w 62"/>
                <a:gd name="T29" fmla="*/ 2828 h 113"/>
                <a:gd name="T30" fmla="*/ 3255 w 62"/>
                <a:gd name="T31" fmla="*/ 5772 h 1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5" name="Freeform 68">
              <a:extLst>
                <a:ext uri="{FF2B5EF4-FFF2-40B4-BE49-F238E27FC236}">
                  <a16:creationId xmlns:a16="http://schemas.microsoft.com/office/drawing/2014/main" id="{300A1178-30DE-4D05-8C4D-3681C2D66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716 w 27"/>
                <a:gd name="T1" fmla="*/ 0 h 300"/>
                <a:gd name="T2" fmla="*/ 0 w 27"/>
                <a:gd name="T3" fmla="*/ 736 h 300"/>
                <a:gd name="T4" fmla="*/ 0 w 27"/>
                <a:gd name="T5" fmla="*/ 15092 h 300"/>
                <a:gd name="T6" fmla="*/ 716 w 27"/>
                <a:gd name="T7" fmla="*/ 15828 h 300"/>
                <a:gd name="T8" fmla="*/ 1379 w 27"/>
                <a:gd name="T9" fmla="*/ 15092 h 300"/>
                <a:gd name="T10" fmla="*/ 1379 w 27"/>
                <a:gd name="T11" fmla="*/ 736 h 300"/>
                <a:gd name="T12" fmla="*/ 716 w 27"/>
                <a:gd name="T13" fmla="*/ 0 h 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6" name="Freeform 69">
              <a:extLst>
                <a:ext uri="{FF2B5EF4-FFF2-40B4-BE49-F238E27FC236}">
                  <a16:creationId xmlns:a16="http://schemas.microsoft.com/office/drawing/2014/main" id="{538ABC97-9F56-4FD2-8D6E-8659CD0A41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3393 w 239"/>
                <a:gd name="T1" fmla="*/ 12585 h 369"/>
                <a:gd name="T2" fmla="*/ 10491 w 239"/>
                <a:gd name="T3" fmla="*/ 5354 h 369"/>
                <a:gd name="T4" fmla="*/ 3393 w 239"/>
                <a:gd name="T5" fmla="*/ 12585 h 369"/>
                <a:gd name="T6" fmla="*/ 11475 w 239"/>
                <a:gd name="T7" fmla="*/ 3608 h 369"/>
                <a:gd name="T8" fmla="*/ 2535 w 239"/>
                <a:gd name="T9" fmla="*/ 10956 h 369"/>
                <a:gd name="T10" fmla="*/ 4170 w 239"/>
                <a:gd name="T11" fmla="*/ 1112 h 369"/>
                <a:gd name="T12" fmla="*/ 3817 w 239"/>
                <a:gd name="T13" fmla="*/ 169 h 369"/>
                <a:gd name="T14" fmla="*/ 2820 w 239"/>
                <a:gd name="T15" fmla="*/ 525 h 369"/>
                <a:gd name="T16" fmla="*/ 2820 w 239"/>
                <a:gd name="T17" fmla="*/ 19200 h 369"/>
                <a:gd name="T18" fmla="*/ 3445 w 239"/>
                <a:gd name="T19" fmla="*/ 19528 h 369"/>
                <a:gd name="T20" fmla="*/ 3817 w 239"/>
                <a:gd name="T21" fmla="*/ 19427 h 369"/>
                <a:gd name="T22" fmla="*/ 4054 w 239"/>
                <a:gd name="T23" fmla="*/ 18412 h 369"/>
                <a:gd name="T24" fmla="*/ 2783 w 239"/>
                <a:gd name="T25" fmla="*/ 14238 h 369"/>
                <a:gd name="T26" fmla="*/ 12252 w 239"/>
                <a:gd name="T27" fmla="*/ 4569 h 369"/>
                <a:gd name="T28" fmla="*/ 12252 w 239"/>
                <a:gd name="T29" fmla="*/ 4569 h 369"/>
                <a:gd name="T30" fmla="*/ 12308 w 239"/>
                <a:gd name="T31" fmla="*/ 4228 h 369"/>
                <a:gd name="T32" fmla="*/ 11475 w 239"/>
                <a:gd name="T33" fmla="*/ 3608 h 3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7" name="Freeform 70">
              <a:extLst>
                <a:ext uri="{FF2B5EF4-FFF2-40B4-BE49-F238E27FC236}">
                  <a16:creationId xmlns:a16="http://schemas.microsoft.com/office/drawing/2014/main" id="{EC3E8E4C-D870-432D-9361-75D8D9930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774 w 142"/>
                <a:gd name="T1" fmla="*/ 2748 h 54"/>
                <a:gd name="T2" fmla="*/ 56 w 142"/>
                <a:gd name="T3" fmla="*/ 2199 h 54"/>
                <a:gd name="T4" fmla="*/ 610 w 142"/>
                <a:gd name="T5" fmla="*/ 1321 h 54"/>
                <a:gd name="T6" fmla="*/ 6393 w 142"/>
                <a:gd name="T7" fmla="*/ 108 h 54"/>
                <a:gd name="T8" fmla="*/ 7278 w 142"/>
                <a:gd name="T9" fmla="*/ 609 h 54"/>
                <a:gd name="T10" fmla="*/ 6709 w 142"/>
                <a:gd name="T11" fmla="*/ 1487 h 54"/>
                <a:gd name="T12" fmla="*/ 942 w 142"/>
                <a:gd name="T13" fmla="*/ 2748 h 54"/>
                <a:gd name="T14" fmla="*/ 774 w 142"/>
                <a:gd name="T15" fmla="*/ 2748 h 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58" name="Freeform 71">
              <a:extLst>
                <a:ext uri="{FF2B5EF4-FFF2-40B4-BE49-F238E27FC236}">
                  <a16:creationId xmlns:a16="http://schemas.microsoft.com/office/drawing/2014/main" id="{E1BB4DA7-4348-4854-AD66-96F52541A8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12436 w 298"/>
                <a:gd name="T1" fmla="*/ 9827 h 293"/>
                <a:gd name="T2" fmla="*/ 7110 w 298"/>
                <a:gd name="T3" fmla="*/ 14126 h 293"/>
                <a:gd name="T4" fmla="*/ 5783 w 298"/>
                <a:gd name="T5" fmla="*/ 13909 h 293"/>
                <a:gd name="T6" fmla="*/ 2443 w 298"/>
                <a:gd name="T7" fmla="*/ 11372 h 293"/>
                <a:gd name="T8" fmla="*/ 1818 w 298"/>
                <a:gd name="T9" fmla="*/ 7118 h 293"/>
                <a:gd name="T10" fmla="*/ 2881 w 298"/>
                <a:gd name="T11" fmla="*/ 2710 h 293"/>
                <a:gd name="T12" fmla="*/ 4230 w 298"/>
                <a:gd name="T13" fmla="*/ 4984 h 293"/>
                <a:gd name="T14" fmla="*/ 4714 w 298"/>
                <a:gd name="T15" fmla="*/ 5370 h 293"/>
                <a:gd name="T16" fmla="*/ 5216 w 298"/>
                <a:gd name="T17" fmla="*/ 5254 h 293"/>
                <a:gd name="T18" fmla="*/ 8370 w 298"/>
                <a:gd name="T19" fmla="*/ 3344 h 293"/>
                <a:gd name="T20" fmla="*/ 9870 w 298"/>
                <a:gd name="T21" fmla="*/ 5885 h 293"/>
                <a:gd name="T22" fmla="*/ 6769 w 298"/>
                <a:gd name="T23" fmla="*/ 7855 h 293"/>
                <a:gd name="T24" fmla="*/ 6501 w 298"/>
                <a:gd name="T25" fmla="*/ 8865 h 293"/>
                <a:gd name="T26" fmla="*/ 7110 w 298"/>
                <a:gd name="T27" fmla="*/ 9222 h 293"/>
                <a:gd name="T28" fmla="*/ 7487 w 298"/>
                <a:gd name="T29" fmla="*/ 9121 h 293"/>
                <a:gd name="T30" fmla="*/ 11259 w 298"/>
                <a:gd name="T31" fmla="*/ 6791 h 293"/>
                <a:gd name="T32" fmla="*/ 11259 w 298"/>
                <a:gd name="T33" fmla="*/ 6791 h 293"/>
                <a:gd name="T34" fmla="*/ 13478 w 298"/>
                <a:gd name="T35" fmla="*/ 5418 h 293"/>
                <a:gd name="T36" fmla="*/ 12436 w 298"/>
                <a:gd name="T37" fmla="*/ 9827 h 293"/>
                <a:gd name="T38" fmla="*/ 15000 w 298"/>
                <a:gd name="T39" fmla="*/ 3235 h 293"/>
                <a:gd name="T40" fmla="*/ 14252 w 298"/>
                <a:gd name="T41" fmla="*/ 3175 h 293"/>
                <a:gd name="T42" fmla="*/ 11106 w 298"/>
                <a:gd name="T43" fmla="*/ 5145 h 293"/>
                <a:gd name="T44" fmla="*/ 9229 w 298"/>
                <a:gd name="T45" fmla="*/ 1925 h 293"/>
                <a:gd name="T46" fmla="*/ 8772 w 298"/>
                <a:gd name="T47" fmla="*/ 1582 h 293"/>
                <a:gd name="T48" fmla="*/ 8262 w 298"/>
                <a:gd name="T49" fmla="*/ 1698 h 293"/>
                <a:gd name="T50" fmla="*/ 5115 w 298"/>
                <a:gd name="T51" fmla="*/ 3615 h 293"/>
                <a:gd name="T52" fmla="*/ 3217 w 298"/>
                <a:gd name="T53" fmla="*/ 436 h 293"/>
                <a:gd name="T54" fmla="*/ 2479 w 298"/>
                <a:gd name="T55" fmla="*/ 60 h 293"/>
                <a:gd name="T56" fmla="*/ 1895 w 298"/>
                <a:gd name="T57" fmla="*/ 576 h 293"/>
                <a:gd name="T58" fmla="*/ 401 w 298"/>
                <a:gd name="T59" fmla="*/ 6791 h 293"/>
                <a:gd name="T60" fmla="*/ 1177 w 298"/>
                <a:gd name="T61" fmla="*/ 12157 h 293"/>
                <a:gd name="T62" fmla="*/ 5488 w 298"/>
                <a:gd name="T63" fmla="*/ 15336 h 293"/>
                <a:gd name="T64" fmla="*/ 7110 w 298"/>
                <a:gd name="T65" fmla="*/ 15547 h 293"/>
                <a:gd name="T66" fmla="*/ 13835 w 298"/>
                <a:gd name="T67" fmla="*/ 10185 h 293"/>
                <a:gd name="T68" fmla="*/ 15272 w 298"/>
                <a:gd name="T69" fmla="*/ 4021 h 293"/>
                <a:gd name="T70" fmla="*/ 15000 w 298"/>
                <a:gd name="T71" fmla="*/ 3235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</p:grpSp>
      <p:sp>
        <p:nvSpPr>
          <p:cNvPr id="59" name="Trójkąt równoramienny 58">
            <a:extLst>
              <a:ext uri="{FF2B5EF4-FFF2-40B4-BE49-F238E27FC236}">
                <a16:creationId xmlns:a16="http://schemas.microsoft.com/office/drawing/2014/main" id="{83CF70E4-1C42-4E45-B0E8-058206DEBA48}"/>
              </a:ext>
            </a:extLst>
          </p:cNvPr>
          <p:cNvSpPr/>
          <p:nvPr/>
        </p:nvSpPr>
        <p:spPr>
          <a:xfrm rot="16200000">
            <a:off x="10217150" y="5943600"/>
            <a:ext cx="2120900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800"/>
          </a:p>
        </p:txBody>
      </p:sp>
      <p:sp>
        <p:nvSpPr>
          <p:cNvPr id="60" name="Trójkąt równoramienny 59">
            <a:extLst>
              <a:ext uri="{FF2B5EF4-FFF2-40B4-BE49-F238E27FC236}">
                <a16:creationId xmlns:a16="http://schemas.microsoft.com/office/drawing/2014/main" id="{457A40D1-66AB-47AE-AD05-ED448302E815}"/>
              </a:ext>
            </a:extLst>
          </p:cNvPr>
          <p:cNvSpPr/>
          <p:nvPr/>
        </p:nvSpPr>
        <p:spPr>
          <a:xfrm rot="5400000">
            <a:off x="-1187450" y="5105400"/>
            <a:ext cx="2120900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800"/>
              <a:t>                    </a:t>
            </a:r>
          </a:p>
        </p:txBody>
      </p:sp>
      <p:grpSp>
        <p:nvGrpSpPr>
          <p:cNvPr id="61" name="Group 17">
            <a:extLst>
              <a:ext uri="{FF2B5EF4-FFF2-40B4-BE49-F238E27FC236}">
                <a16:creationId xmlns:a16="http://schemas.microsoft.com/office/drawing/2014/main" id="{E340A695-079B-42CD-930C-3B5F8D3528C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80484" y="455613"/>
            <a:ext cx="1803400" cy="690562"/>
            <a:chOff x="2149" y="1512"/>
            <a:chExt cx="3382" cy="1296"/>
          </a:xfrm>
        </p:grpSpPr>
        <p:sp>
          <p:nvSpPr>
            <p:cNvPr id="62" name="AutoShape 16">
              <a:extLst>
                <a:ext uri="{FF2B5EF4-FFF2-40B4-BE49-F238E27FC236}">
                  <a16:creationId xmlns:a16="http://schemas.microsoft.com/office/drawing/2014/main" id="{AB8158B5-7C7A-4B3B-9C5F-6F93364D3A2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64" name="Freeform 18">
              <a:extLst>
                <a:ext uri="{FF2B5EF4-FFF2-40B4-BE49-F238E27FC236}">
                  <a16:creationId xmlns:a16="http://schemas.microsoft.com/office/drawing/2014/main" id="{FD30A1B7-ED06-4FCD-8E32-C726B20BA5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1958 w 72"/>
                <a:gd name="T1" fmla="*/ 2851 h 109"/>
                <a:gd name="T2" fmla="*/ 2900 w 72"/>
                <a:gd name="T3" fmla="*/ 1798 h 109"/>
                <a:gd name="T4" fmla="*/ 1958 w 72"/>
                <a:gd name="T5" fmla="*/ 674 h 109"/>
                <a:gd name="T6" fmla="*/ 834 w 72"/>
                <a:gd name="T7" fmla="*/ 674 h 109"/>
                <a:gd name="T8" fmla="*/ 834 w 72"/>
                <a:gd name="T9" fmla="*/ 2851 h 109"/>
                <a:gd name="T10" fmla="*/ 1958 w 72"/>
                <a:gd name="T11" fmla="*/ 2851 h 109"/>
                <a:gd name="T12" fmla="*/ 834 w 72"/>
                <a:gd name="T13" fmla="*/ 5689 h 109"/>
                <a:gd name="T14" fmla="*/ 403 w 72"/>
                <a:gd name="T15" fmla="*/ 5730 h 109"/>
                <a:gd name="T16" fmla="*/ 0 w 72"/>
                <a:gd name="T17" fmla="*/ 5689 h 109"/>
                <a:gd name="T18" fmla="*/ 0 w 72"/>
                <a:gd name="T19" fmla="*/ 0 h 109"/>
                <a:gd name="T20" fmla="*/ 2071 w 72"/>
                <a:gd name="T21" fmla="*/ 0 h 109"/>
                <a:gd name="T22" fmla="*/ 3720 w 72"/>
                <a:gd name="T23" fmla="*/ 1798 h 109"/>
                <a:gd name="T24" fmla="*/ 2071 w 72"/>
                <a:gd name="T25" fmla="*/ 3541 h 109"/>
                <a:gd name="T26" fmla="*/ 834 w 72"/>
                <a:gd name="T27" fmla="*/ 3541 h 109"/>
                <a:gd name="T28" fmla="*/ 834 w 72"/>
                <a:gd name="T29" fmla="*/ 5689 h 10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65" name="Freeform 19">
              <a:extLst>
                <a:ext uri="{FF2B5EF4-FFF2-40B4-BE49-F238E27FC236}">
                  <a16:creationId xmlns:a16="http://schemas.microsoft.com/office/drawing/2014/main" id="{80882478-4418-4DCA-942C-27D0503061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1630 w 62"/>
                <a:gd name="T1" fmla="*/ 2337 h 83"/>
                <a:gd name="T2" fmla="*/ 842 w 62"/>
                <a:gd name="T3" fmla="*/ 3043 h 83"/>
                <a:gd name="T4" fmla="*/ 1517 w 62"/>
                <a:gd name="T5" fmla="*/ 3796 h 83"/>
                <a:gd name="T6" fmla="*/ 2415 w 62"/>
                <a:gd name="T7" fmla="*/ 2663 h 83"/>
                <a:gd name="T8" fmla="*/ 2415 w 62"/>
                <a:gd name="T9" fmla="*/ 2394 h 83"/>
                <a:gd name="T10" fmla="*/ 1630 w 62"/>
                <a:gd name="T11" fmla="*/ 2337 h 83"/>
                <a:gd name="T12" fmla="*/ 1742 w 62"/>
                <a:gd name="T13" fmla="*/ 0 h 83"/>
                <a:gd name="T14" fmla="*/ 3255 w 62"/>
                <a:gd name="T15" fmla="*/ 1538 h 83"/>
                <a:gd name="T16" fmla="*/ 3255 w 62"/>
                <a:gd name="T17" fmla="*/ 4264 h 83"/>
                <a:gd name="T18" fmla="*/ 2936 w 62"/>
                <a:gd name="T19" fmla="*/ 4320 h 83"/>
                <a:gd name="T20" fmla="*/ 2642 w 62"/>
                <a:gd name="T21" fmla="*/ 4264 h 83"/>
                <a:gd name="T22" fmla="*/ 2472 w 62"/>
                <a:gd name="T23" fmla="*/ 3736 h 83"/>
                <a:gd name="T24" fmla="*/ 1248 w 62"/>
                <a:gd name="T25" fmla="*/ 4417 h 83"/>
                <a:gd name="T26" fmla="*/ 0 w 62"/>
                <a:gd name="T27" fmla="*/ 3043 h 83"/>
                <a:gd name="T28" fmla="*/ 1517 w 62"/>
                <a:gd name="T29" fmla="*/ 1810 h 83"/>
                <a:gd name="T30" fmla="*/ 2415 w 62"/>
                <a:gd name="T31" fmla="*/ 1870 h 83"/>
                <a:gd name="T32" fmla="*/ 2415 w 62"/>
                <a:gd name="T33" fmla="*/ 1538 h 83"/>
                <a:gd name="T34" fmla="*/ 1630 w 62"/>
                <a:gd name="T35" fmla="*/ 677 h 83"/>
                <a:gd name="T36" fmla="*/ 573 w 62"/>
                <a:gd name="T37" fmla="*/ 906 h 83"/>
                <a:gd name="T38" fmla="*/ 377 w 62"/>
                <a:gd name="T39" fmla="*/ 636 h 83"/>
                <a:gd name="T40" fmla="*/ 325 w 62"/>
                <a:gd name="T41" fmla="*/ 328 h 83"/>
                <a:gd name="T42" fmla="*/ 1742 w 62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66" name="Freeform 20">
              <a:extLst>
                <a:ext uri="{FF2B5EF4-FFF2-40B4-BE49-F238E27FC236}">
                  <a16:creationId xmlns:a16="http://schemas.microsoft.com/office/drawing/2014/main" id="{8FDDE836-8450-41BC-9ACE-15059E2B2B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1362 w 61"/>
                <a:gd name="T1" fmla="*/ 1393 h 118"/>
                <a:gd name="T2" fmla="*/ 898 w 61"/>
                <a:gd name="T3" fmla="*/ 1154 h 118"/>
                <a:gd name="T4" fmla="*/ 1681 w 61"/>
                <a:gd name="T5" fmla="*/ 56 h 118"/>
                <a:gd name="T6" fmla="*/ 2354 w 61"/>
                <a:gd name="T7" fmla="*/ 373 h 118"/>
                <a:gd name="T8" fmla="*/ 1362 w 61"/>
                <a:gd name="T9" fmla="*/ 1393 h 118"/>
                <a:gd name="T10" fmla="*/ 3192 w 61"/>
                <a:gd name="T11" fmla="*/ 6088 h 118"/>
                <a:gd name="T12" fmla="*/ 2815 w 61"/>
                <a:gd name="T13" fmla="*/ 6144 h 118"/>
                <a:gd name="T14" fmla="*/ 2410 w 61"/>
                <a:gd name="T15" fmla="*/ 6088 h 118"/>
                <a:gd name="T16" fmla="*/ 2410 w 61"/>
                <a:gd name="T17" fmla="*/ 3289 h 118"/>
                <a:gd name="T18" fmla="*/ 1681 w 61"/>
                <a:gd name="T19" fmla="*/ 2568 h 118"/>
                <a:gd name="T20" fmla="*/ 782 w 61"/>
                <a:gd name="T21" fmla="*/ 3064 h 118"/>
                <a:gd name="T22" fmla="*/ 782 w 61"/>
                <a:gd name="T23" fmla="*/ 6088 h 118"/>
                <a:gd name="T24" fmla="*/ 404 w 61"/>
                <a:gd name="T25" fmla="*/ 6144 h 118"/>
                <a:gd name="T26" fmla="*/ 0 w 61"/>
                <a:gd name="T27" fmla="*/ 6088 h 118"/>
                <a:gd name="T28" fmla="*/ 0 w 61"/>
                <a:gd name="T29" fmla="*/ 2075 h 118"/>
                <a:gd name="T30" fmla="*/ 404 w 61"/>
                <a:gd name="T31" fmla="*/ 2019 h 118"/>
                <a:gd name="T32" fmla="*/ 782 w 61"/>
                <a:gd name="T33" fmla="*/ 2075 h 118"/>
                <a:gd name="T34" fmla="*/ 782 w 61"/>
                <a:gd name="T35" fmla="*/ 2452 h 118"/>
                <a:gd name="T36" fmla="*/ 2006 w 61"/>
                <a:gd name="T37" fmla="*/ 1911 h 118"/>
                <a:gd name="T38" fmla="*/ 3192 w 61"/>
                <a:gd name="T39" fmla="*/ 3124 h 118"/>
                <a:gd name="T40" fmla="*/ 3192 w 61"/>
                <a:gd name="T41" fmla="*/ 6088 h 1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id="{97E85389-2E27-4184-BB8C-63FF68AEB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1487 w 54"/>
                <a:gd name="T1" fmla="*/ 0 h 83"/>
                <a:gd name="T2" fmla="*/ 2544 w 54"/>
                <a:gd name="T3" fmla="*/ 225 h 83"/>
                <a:gd name="T4" fmla="*/ 2352 w 54"/>
                <a:gd name="T5" fmla="*/ 793 h 83"/>
                <a:gd name="T6" fmla="*/ 1543 w 54"/>
                <a:gd name="T7" fmla="*/ 677 h 83"/>
                <a:gd name="T8" fmla="*/ 772 w 54"/>
                <a:gd name="T9" fmla="*/ 1234 h 83"/>
                <a:gd name="T10" fmla="*/ 1722 w 54"/>
                <a:gd name="T11" fmla="*/ 1926 h 83"/>
                <a:gd name="T12" fmla="*/ 2748 w 54"/>
                <a:gd name="T13" fmla="*/ 3100 h 83"/>
                <a:gd name="T14" fmla="*/ 1265 w 54"/>
                <a:gd name="T15" fmla="*/ 4417 h 83"/>
                <a:gd name="T16" fmla="*/ 0 w 54"/>
                <a:gd name="T17" fmla="*/ 4093 h 83"/>
                <a:gd name="T18" fmla="*/ 208 w 54"/>
                <a:gd name="T19" fmla="*/ 3511 h 83"/>
                <a:gd name="T20" fmla="*/ 1265 w 54"/>
                <a:gd name="T21" fmla="*/ 3736 h 83"/>
                <a:gd name="T22" fmla="*/ 1978 w 54"/>
                <a:gd name="T23" fmla="*/ 3131 h 83"/>
                <a:gd name="T24" fmla="*/ 1113 w 54"/>
                <a:gd name="T25" fmla="*/ 2454 h 83"/>
                <a:gd name="T26" fmla="*/ 0 w 54"/>
                <a:gd name="T27" fmla="*/ 1290 h 83"/>
                <a:gd name="T28" fmla="*/ 1487 w 54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id="{E383BE9B-BBEA-4B30-96F8-2A1354F5D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1430 w 50"/>
                <a:gd name="T1" fmla="*/ 3675 h 99"/>
                <a:gd name="T2" fmla="*/ 2227 w 50"/>
                <a:gd name="T3" fmla="*/ 4581 h 99"/>
                <a:gd name="T4" fmla="*/ 2607 w 50"/>
                <a:gd name="T5" fmla="*/ 4581 h 99"/>
                <a:gd name="T6" fmla="*/ 2666 w 50"/>
                <a:gd name="T7" fmla="*/ 4878 h 99"/>
                <a:gd name="T8" fmla="*/ 2607 w 50"/>
                <a:gd name="T9" fmla="*/ 5165 h 99"/>
                <a:gd name="T10" fmla="*/ 2037 w 50"/>
                <a:gd name="T11" fmla="*/ 5258 h 99"/>
                <a:gd name="T12" fmla="*/ 636 w 50"/>
                <a:gd name="T13" fmla="*/ 3675 h 99"/>
                <a:gd name="T14" fmla="*/ 636 w 50"/>
                <a:gd name="T15" fmla="*/ 1538 h 99"/>
                <a:gd name="T16" fmla="*/ 60 w 50"/>
                <a:gd name="T17" fmla="*/ 1538 h 99"/>
                <a:gd name="T18" fmla="*/ 0 w 50"/>
                <a:gd name="T19" fmla="*/ 1233 h 99"/>
                <a:gd name="T20" fmla="*/ 60 w 50"/>
                <a:gd name="T21" fmla="*/ 962 h 99"/>
                <a:gd name="T22" fmla="*/ 636 w 50"/>
                <a:gd name="T23" fmla="*/ 962 h 99"/>
                <a:gd name="T24" fmla="*/ 636 w 50"/>
                <a:gd name="T25" fmla="*/ 225 h 99"/>
                <a:gd name="T26" fmla="*/ 1430 w 50"/>
                <a:gd name="T27" fmla="*/ 60 h 99"/>
                <a:gd name="T28" fmla="*/ 1430 w 50"/>
                <a:gd name="T29" fmla="*/ 962 h 99"/>
                <a:gd name="T30" fmla="*/ 2503 w 50"/>
                <a:gd name="T31" fmla="*/ 962 h 99"/>
                <a:gd name="T32" fmla="*/ 2547 w 50"/>
                <a:gd name="T33" fmla="*/ 1233 h 99"/>
                <a:gd name="T34" fmla="*/ 2503 w 50"/>
                <a:gd name="T35" fmla="*/ 1538 h 99"/>
                <a:gd name="T36" fmla="*/ 1430 w 50"/>
                <a:gd name="T37" fmla="*/ 1538 h 99"/>
                <a:gd name="T38" fmla="*/ 1430 w 50"/>
                <a:gd name="T39" fmla="*/ 3675 h 9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69" name="Freeform 23">
              <a:extLst>
                <a:ext uri="{FF2B5EF4-FFF2-40B4-BE49-F238E27FC236}">
                  <a16:creationId xmlns:a16="http://schemas.microsoft.com/office/drawing/2014/main" id="{E8600817-9C70-4043-9E16-5030DB0B4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3231 w 113"/>
                <a:gd name="T1" fmla="*/ 1954 h 79"/>
                <a:gd name="T2" fmla="*/ 3004 w 113"/>
                <a:gd name="T3" fmla="*/ 784 h 79"/>
                <a:gd name="T4" fmla="*/ 2979 w 113"/>
                <a:gd name="T5" fmla="*/ 784 h 79"/>
                <a:gd name="T6" fmla="*/ 2764 w 113"/>
                <a:gd name="T7" fmla="*/ 1954 h 79"/>
                <a:gd name="T8" fmla="*/ 2134 w 113"/>
                <a:gd name="T9" fmla="*/ 4112 h 79"/>
                <a:gd name="T10" fmla="*/ 1698 w 113"/>
                <a:gd name="T11" fmla="*/ 4164 h 79"/>
                <a:gd name="T12" fmla="*/ 1233 w 113"/>
                <a:gd name="T13" fmla="*/ 4112 h 79"/>
                <a:gd name="T14" fmla="*/ 0 w 113"/>
                <a:gd name="T15" fmla="*/ 56 h 79"/>
                <a:gd name="T16" fmla="*/ 436 w 113"/>
                <a:gd name="T17" fmla="*/ 0 h 79"/>
                <a:gd name="T18" fmla="*/ 736 w 113"/>
                <a:gd name="T19" fmla="*/ 56 h 79"/>
                <a:gd name="T20" fmla="*/ 1477 w 113"/>
                <a:gd name="T21" fmla="*/ 2584 h 79"/>
                <a:gd name="T22" fmla="*/ 1698 w 113"/>
                <a:gd name="T23" fmla="*/ 3380 h 79"/>
                <a:gd name="T24" fmla="*/ 1698 w 113"/>
                <a:gd name="T25" fmla="*/ 3380 h 79"/>
                <a:gd name="T26" fmla="*/ 1862 w 113"/>
                <a:gd name="T27" fmla="*/ 2584 h 79"/>
                <a:gd name="T28" fmla="*/ 2599 w 113"/>
                <a:gd name="T29" fmla="*/ 56 h 79"/>
                <a:gd name="T30" fmla="*/ 3004 w 113"/>
                <a:gd name="T31" fmla="*/ 0 h 79"/>
                <a:gd name="T32" fmla="*/ 3444 w 113"/>
                <a:gd name="T33" fmla="*/ 56 h 79"/>
                <a:gd name="T34" fmla="*/ 4136 w 113"/>
                <a:gd name="T35" fmla="*/ 2584 h 79"/>
                <a:gd name="T36" fmla="*/ 4289 w 113"/>
                <a:gd name="T37" fmla="*/ 3380 h 79"/>
                <a:gd name="T38" fmla="*/ 4345 w 113"/>
                <a:gd name="T39" fmla="*/ 3380 h 79"/>
                <a:gd name="T40" fmla="*/ 4572 w 113"/>
                <a:gd name="T41" fmla="*/ 2584 h 79"/>
                <a:gd name="T42" fmla="*/ 5306 w 113"/>
                <a:gd name="T43" fmla="*/ 56 h 79"/>
                <a:gd name="T44" fmla="*/ 5597 w 113"/>
                <a:gd name="T45" fmla="*/ 0 h 79"/>
                <a:gd name="T46" fmla="*/ 5983 w 113"/>
                <a:gd name="T47" fmla="*/ 56 h 79"/>
                <a:gd name="T48" fmla="*/ 4756 w 113"/>
                <a:gd name="T49" fmla="*/ 4112 h 79"/>
                <a:gd name="T50" fmla="*/ 4289 w 113"/>
                <a:gd name="T51" fmla="*/ 4164 h 79"/>
                <a:gd name="T52" fmla="*/ 3851 w 113"/>
                <a:gd name="T53" fmla="*/ 4112 h 79"/>
                <a:gd name="T54" fmla="*/ 3231 w 113"/>
                <a:gd name="T55" fmla="*/ 1954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0" name="Freeform 24">
              <a:extLst>
                <a:ext uri="{FF2B5EF4-FFF2-40B4-BE49-F238E27FC236}">
                  <a16:creationId xmlns:a16="http://schemas.microsoft.com/office/drawing/2014/main" id="{044928DA-9E90-40DC-8AD4-31F0E1EE86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1690 w 67"/>
                <a:gd name="T1" fmla="*/ 636 h 83"/>
                <a:gd name="T2" fmla="*/ 770 w 67"/>
                <a:gd name="T3" fmla="*/ 2198 h 83"/>
                <a:gd name="T4" fmla="*/ 1690 w 67"/>
                <a:gd name="T5" fmla="*/ 3796 h 83"/>
                <a:gd name="T6" fmla="*/ 2599 w 67"/>
                <a:gd name="T7" fmla="*/ 2198 h 83"/>
                <a:gd name="T8" fmla="*/ 1690 w 67"/>
                <a:gd name="T9" fmla="*/ 636 h 83"/>
                <a:gd name="T10" fmla="*/ 1690 w 67"/>
                <a:gd name="T11" fmla="*/ 0 h 83"/>
                <a:gd name="T12" fmla="*/ 3402 w 67"/>
                <a:gd name="T13" fmla="*/ 2198 h 83"/>
                <a:gd name="T14" fmla="*/ 1690 w 67"/>
                <a:gd name="T15" fmla="*/ 4417 h 83"/>
                <a:gd name="T16" fmla="*/ 0 w 67"/>
                <a:gd name="T17" fmla="*/ 2198 h 83"/>
                <a:gd name="T18" fmla="*/ 1690 w 67"/>
                <a:gd name="T19" fmla="*/ 0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1" name="Freeform 25">
              <a:extLst>
                <a:ext uri="{FF2B5EF4-FFF2-40B4-BE49-F238E27FC236}">
                  <a16:creationId xmlns:a16="http://schemas.microsoft.com/office/drawing/2014/main" id="{9DC8B3EA-1068-4B46-AAB3-80A6151C1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3160 w 113"/>
                <a:gd name="T1" fmla="*/ 1954 h 79"/>
                <a:gd name="T2" fmla="*/ 2936 w 113"/>
                <a:gd name="T3" fmla="*/ 784 h 79"/>
                <a:gd name="T4" fmla="*/ 2880 w 113"/>
                <a:gd name="T5" fmla="*/ 784 h 79"/>
                <a:gd name="T6" fmla="*/ 2672 w 113"/>
                <a:gd name="T7" fmla="*/ 1954 h 79"/>
                <a:gd name="T8" fmla="*/ 2062 w 113"/>
                <a:gd name="T9" fmla="*/ 4112 h 79"/>
                <a:gd name="T10" fmla="*/ 1607 w 113"/>
                <a:gd name="T11" fmla="*/ 4164 h 79"/>
                <a:gd name="T12" fmla="*/ 1177 w 113"/>
                <a:gd name="T13" fmla="*/ 4112 h 79"/>
                <a:gd name="T14" fmla="*/ 0 w 113"/>
                <a:gd name="T15" fmla="*/ 56 h 79"/>
                <a:gd name="T16" fmla="*/ 372 w 113"/>
                <a:gd name="T17" fmla="*/ 0 h 79"/>
                <a:gd name="T18" fmla="*/ 718 w 113"/>
                <a:gd name="T19" fmla="*/ 56 h 79"/>
                <a:gd name="T20" fmla="*/ 1445 w 113"/>
                <a:gd name="T21" fmla="*/ 2584 h 79"/>
                <a:gd name="T22" fmla="*/ 1607 w 113"/>
                <a:gd name="T23" fmla="*/ 3380 h 79"/>
                <a:gd name="T24" fmla="*/ 1667 w 113"/>
                <a:gd name="T25" fmla="*/ 3380 h 79"/>
                <a:gd name="T26" fmla="*/ 1815 w 113"/>
                <a:gd name="T27" fmla="*/ 2584 h 79"/>
                <a:gd name="T28" fmla="*/ 2535 w 113"/>
                <a:gd name="T29" fmla="*/ 56 h 79"/>
                <a:gd name="T30" fmla="*/ 2936 w 113"/>
                <a:gd name="T31" fmla="*/ 0 h 79"/>
                <a:gd name="T32" fmla="*/ 3338 w 113"/>
                <a:gd name="T33" fmla="*/ 56 h 79"/>
                <a:gd name="T34" fmla="*/ 4005 w 113"/>
                <a:gd name="T35" fmla="*/ 2584 h 79"/>
                <a:gd name="T36" fmla="*/ 4173 w 113"/>
                <a:gd name="T37" fmla="*/ 3380 h 79"/>
                <a:gd name="T38" fmla="*/ 4173 w 113"/>
                <a:gd name="T39" fmla="*/ 3380 h 79"/>
                <a:gd name="T40" fmla="*/ 4381 w 113"/>
                <a:gd name="T41" fmla="*/ 2584 h 79"/>
                <a:gd name="T42" fmla="*/ 5099 w 113"/>
                <a:gd name="T43" fmla="*/ 56 h 79"/>
                <a:gd name="T44" fmla="*/ 5456 w 113"/>
                <a:gd name="T45" fmla="*/ 0 h 79"/>
                <a:gd name="T46" fmla="*/ 5832 w 113"/>
                <a:gd name="T47" fmla="*/ 56 h 79"/>
                <a:gd name="T48" fmla="*/ 4653 w 113"/>
                <a:gd name="T49" fmla="*/ 4112 h 79"/>
                <a:gd name="T50" fmla="*/ 4173 w 113"/>
                <a:gd name="T51" fmla="*/ 4164 h 79"/>
                <a:gd name="T52" fmla="*/ 3710 w 113"/>
                <a:gd name="T53" fmla="*/ 4112 h 79"/>
                <a:gd name="T54" fmla="*/ 3160 w 113"/>
                <a:gd name="T55" fmla="*/ 1954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2" name="Freeform 26">
              <a:extLst>
                <a:ext uri="{FF2B5EF4-FFF2-40B4-BE49-F238E27FC236}">
                  <a16:creationId xmlns:a16="http://schemas.microsoft.com/office/drawing/2014/main" id="{1362F3B3-C096-474B-BB76-E0D026BF0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2283 w 73"/>
                <a:gd name="T1" fmla="*/ 4856 h 117"/>
                <a:gd name="T2" fmla="*/ 896 w 73"/>
                <a:gd name="T3" fmla="*/ 6238 h 117"/>
                <a:gd name="T4" fmla="*/ 464 w 73"/>
                <a:gd name="T5" fmla="*/ 6135 h 117"/>
                <a:gd name="T6" fmla="*/ 404 w 73"/>
                <a:gd name="T7" fmla="*/ 5850 h 117"/>
                <a:gd name="T8" fmla="*/ 464 w 73"/>
                <a:gd name="T9" fmla="*/ 5557 h 117"/>
                <a:gd name="T10" fmla="*/ 836 w 73"/>
                <a:gd name="T11" fmla="*/ 5557 h 117"/>
                <a:gd name="T12" fmla="*/ 1615 w 73"/>
                <a:gd name="T13" fmla="*/ 4701 h 117"/>
                <a:gd name="T14" fmla="*/ 1765 w 73"/>
                <a:gd name="T15" fmla="*/ 4208 h 117"/>
                <a:gd name="T16" fmla="*/ 1507 w 73"/>
                <a:gd name="T17" fmla="*/ 4148 h 117"/>
                <a:gd name="T18" fmla="*/ 0 w 73"/>
                <a:gd name="T19" fmla="*/ 60 h 117"/>
                <a:gd name="T20" fmla="*/ 404 w 73"/>
                <a:gd name="T21" fmla="*/ 0 h 117"/>
                <a:gd name="T22" fmla="*/ 836 w 73"/>
                <a:gd name="T23" fmla="*/ 60 h 117"/>
                <a:gd name="T24" fmla="*/ 1731 w 73"/>
                <a:gd name="T25" fmla="*/ 2503 h 117"/>
                <a:gd name="T26" fmla="*/ 1959 w 73"/>
                <a:gd name="T27" fmla="*/ 3419 h 117"/>
                <a:gd name="T28" fmla="*/ 2018 w 73"/>
                <a:gd name="T29" fmla="*/ 3419 h 117"/>
                <a:gd name="T30" fmla="*/ 2283 w 73"/>
                <a:gd name="T31" fmla="*/ 2503 h 117"/>
                <a:gd name="T32" fmla="*/ 3063 w 73"/>
                <a:gd name="T33" fmla="*/ 60 h 117"/>
                <a:gd name="T34" fmla="*/ 3409 w 73"/>
                <a:gd name="T35" fmla="*/ 0 h 117"/>
                <a:gd name="T36" fmla="*/ 3784 w 73"/>
                <a:gd name="T37" fmla="*/ 60 h 117"/>
                <a:gd name="T38" fmla="*/ 2283 w 73"/>
                <a:gd name="T39" fmla="*/ 4856 h 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3" name="Freeform 27">
              <a:extLst>
                <a:ext uri="{FF2B5EF4-FFF2-40B4-BE49-F238E27FC236}">
                  <a16:creationId xmlns:a16="http://schemas.microsoft.com/office/drawing/2014/main" id="{6E9261B3-4065-4874-AEA3-430D7AE00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782 w 61"/>
                <a:gd name="T1" fmla="*/ 5689 h 109"/>
                <a:gd name="T2" fmla="*/ 377 w 61"/>
                <a:gd name="T3" fmla="*/ 5730 h 109"/>
                <a:gd name="T4" fmla="*/ 0 w 61"/>
                <a:gd name="T5" fmla="*/ 5689 h 109"/>
                <a:gd name="T6" fmla="*/ 0 w 61"/>
                <a:gd name="T7" fmla="*/ 0 h 109"/>
                <a:gd name="T8" fmla="*/ 3136 w 61"/>
                <a:gd name="T9" fmla="*/ 0 h 109"/>
                <a:gd name="T10" fmla="*/ 3192 w 61"/>
                <a:gd name="T11" fmla="*/ 379 h 109"/>
                <a:gd name="T12" fmla="*/ 3136 w 61"/>
                <a:gd name="T13" fmla="*/ 674 h 109"/>
                <a:gd name="T14" fmla="*/ 782 w 61"/>
                <a:gd name="T15" fmla="*/ 674 h 109"/>
                <a:gd name="T16" fmla="*/ 782 w 61"/>
                <a:gd name="T17" fmla="*/ 2642 h 109"/>
                <a:gd name="T18" fmla="*/ 2875 w 61"/>
                <a:gd name="T19" fmla="*/ 2642 h 109"/>
                <a:gd name="T20" fmla="*/ 2927 w 61"/>
                <a:gd name="T21" fmla="*/ 2939 h 109"/>
                <a:gd name="T22" fmla="*/ 2875 w 61"/>
                <a:gd name="T23" fmla="*/ 3256 h 109"/>
                <a:gd name="T24" fmla="*/ 782 w 61"/>
                <a:gd name="T25" fmla="*/ 3256 h 109"/>
                <a:gd name="T26" fmla="*/ 782 w 61"/>
                <a:gd name="T27" fmla="*/ 5689 h 1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4" name="Freeform 28">
              <a:extLst>
                <a:ext uri="{FF2B5EF4-FFF2-40B4-BE49-F238E27FC236}">
                  <a16:creationId xmlns:a16="http://schemas.microsoft.com/office/drawing/2014/main" id="{82CA358C-885D-49C9-9DF9-B4587B665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60 h 81"/>
                <a:gd name="T2" fmla="*/ 338 w 61"/>
                <a:gd name="T3" fmla="*/ 0 h 81"/>
                <a:gd name="T4" fmla="*/ 754 w 61"/>
                <a:gd name="T5" fmla="*/ 60 h 81"/>
                <a:gd name="T6" fmla="*/ 754 w 61"/>
                <a:gd name="T7" fmla="*/ 2919 h 81"/>
                <a:gd name="T8" fmla="*/ 1446 w 61"/>
                <a:gd name="T9" fmla="*/ 3611 h 81"/>
                <a:gd name="T10" fmla="*/ 2284 w 61"/>
                <a:gd name="T11" fmla="*/ 3119 h 81"/>
                <a:gd name="T12" fmla="*/ 2284 w 61"/>
                <a:gd name="T13" fmla="*/ 60 h 81"/>
                <a:gd name="T14" fmla="*/ 2653 w 61"/>
                <a:gd name="T15" fmla="*/ 0 h 81"/>
                <a:gd name="T16" fmla="*/ 3034 w 61"/>
                <a:gd name="T17" fmla="*/ 60 h 81"/>
                <a:gd name="T18" fmla="*/ 3034 w 61"/>
                <a:gd name="T19" fmla="*/ 4136 h 81"/>
                <a:gd name="T20" fmla="*/ 2653 w 61"/>
                <a:gd name="T21" fmla="*/ 4192 h 81"/>
                <a:gd name="T22" fmla="*/ 2284 w 61"/>
                <a:gd name="T23" fmla="*/ 4136 h 81"/>
                <a:gd name="T24" fmla="*/ 2284 w 61"/>
                <a:gd name="T25" fmla="*/ 3772 h 81"/>
                <a:gd name="T26" fmla="*/ 1137 w 61"/>
                <a:gd name="T27" fmla="*/ 4291 h 81"/>
                <a:gd name="T28" fmla="*/ 0 w 61"/>
                <a:gd name="T29" fmla="*/ 3066 h 81"/>
                <a:gd name="T30" fmla="*/ 0 w 61"/>
                <a:gd name="T31" fmla="*/ 60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5" name="Freeform 29">
              <a:extLst>
                <a:ext uri="{FF2B5EF4-FFF2-40B4-BE49-F238E27FC236}">
                  <a16:creationId xmlns:a16="http://schemas.microsoft.com/office/drawing/2014/main" id="{A67D8C00-5CAA-4D17-B79F-792EE6E04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3192 w 61"/>
                <a:gd name="T1" fmla="*/ 4229 h 81"/>
                <a:gd name="T2" fmla="*/ 2815 w 61"/>
                <a:gd name="T3" fmla="*/ 4291 h 81"/>
                <a:gd name="T4" fmla="*/ 2410 w 61"/>
                <a:gd name="T5" fmla="*/ 4229 h 81"/>
                <a:gd name="T6" fmla="*/ 2410 w 61"/>
                <a:gd name="T7" fmla="*/ 1368 h 81"/>
                <a:gd name="T8" fmla="*/ 1681 w 61"/>
                <a:gd name="T9" fmla="*/ 636 h 81"/>
                <a:gd name="T10" fmla="*/ 782 w 61"/>
                <a:gd name="T11" fmla="*/ 1173 h 81"/>
                <a:gd name="T12" fmla="*/ 782 w 61"/>
                <a:gd name="T13" fmla="*/ 4229 h 81"/>
                <a:gd name="T14" fmla="*/ 377 w 61"/>
                <a:gd name="T15" fmla="*/ 4291 h 81"/>
                <a:gd name="T16" fmla="*/ 0 w 61"/>
                <a:gd name="T17" fmla="*/ 4229 h 81"/>
                <a:gd name="T18" fmla="*/ 0 w 61"/>
                <a:gd name="T19" fmla="*/ 169 h 81"/>
                <a:gd name="T20" fmla="*/ 377 w 61"/>
                <a:gd name="T21" fmla="*/ 116 h 81"/>
                <a:gd name="T22" fmla="*/ 782 w 61"/>
                <a:gd name="T23" fmla="*/ 169 h 81"/>
                <a:gd name="T24" fmla="*/ 782 w 61"/>
                <a:gd name="T25" fmla="*/ 525 h 81"/>
                <a:gd name="T26" fmla="*/ 2006 w 61"/>
                <a:gd name="T27" fmla="*/ 0 h 81"/>
                <a:gd name="T28" fmla="*/ 3192 w 61"/>
                <a:gd name="T29" fmla="*/ 1233 h 81"/>
                <a:gd name="T30" fmla="*/ 3192 w 61"/>
                <a:gd name="T31" fmla="*/ 4229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6" name="Freeform 30">
              <a:extLst>
                <a:ext uri="{FF2B5EF4-FFF2-40B4-BE49-F238E27FC236}">
                  <a16:creationId xmlns:a16="http://schemas.microsoft.com/office/drawing/2014/main" id="{8363ACB7-0825-4AE4-BD35-3984EEAE12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1809 w 66"/>
                <a:gd name="T1" fmla="*/ 2391 h 115"/>
                <a:gd name="T2" fmla="*/ 846 w 66"/>
                <a:gd name="T3" fmla="*/ 3888 h 115"/>
                <a:gd name="T4" fmla="*/ 1809 w 66"/>
                <a:gd name="T5" fmla="*/ 5433 h 115"/>
                <a:gd name="T6" fmla="*/ 2711 w 66"/>
                <a:gd name="T7" fmla="*/ 4412 h 115"/>
                <a:gd name="T8" fmla="*/ 2711 w 66"/>
                <a:gd name="T9" fmla="*/ 3355 h 115"/>
                <a:gd name="T10" fmla="*/ 1809 w 66"/>
                <a:gd name="T11" fmla="*/ 2391 h 115"/>
                <a:gd name="T12" fmla="*/ 3070 w 66"/>
                <a:gd name="T13" fmla="*/ 0 h 115"/>
                <a:gd name="T14" fmla="*/ 3508 w 66"/>
                <a:gd name="T15" fmla="*/ 60 h 115"/>
                <a:gd name="T16" fmla="*/ 3508 w 66"/>
                <a:gd name="T17" fmla="*/ 5949 h 115"/>
                <a:gd name="T18" fmla="*/ 3130 w 66"/>
                <a:gd name="T19" fmla="*/ 6009 h 115"/>
                <a:gd name="T20" fmla="*/ 2828 w 66"/>
                <a:gd name="T21" fmla="*/ 5949 h 115"/>
                <a:gd name="T22" fmla="*/ 2711 w 66"/>
                <a:gd name="T23" fmla="*/ 5542 h 115"/>
                <a:gd name="T24" fmla="*/ 1538 w 66"/>
                <a:gd name="T25" fmla="*/ 6110 h 115"/>
                <a:gd name="T26" fmla="*/ 0 w 66"/>
                <a:gd name="T27" fmla="*/ 3888 h 115"/>
                <a:gd name="T28" fmla="*/ 1538 w 66"/>
                <a:gd name="T29" fmla="*/ 1699 h 115"/>
                <a:gd name="T30" fmla="*/ 2711 w 66"/>
                <a:gd name="T31" fmla="*/ 2214 h 115"/>
                <a:gd name="T32" fmla="*/ 2711 w 66"/>
                <a:gd name="T33" fmla="*/ 60 h 115"/>
                <a:gd name="T34" fmla="*/ 3070 w 66"/>
                <a:gd name="T35" fmla="*/ 0 h 1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7" name="Freeform 31">
              <a:extLst>
                <a:ext uri="{FF2B5EF4-FFF2-40B4-BE49-F238E27FC236}">
                  <a16:creationId xmlns:a16="http://schemas.microsoft.com/office/drawing/2014/main" id="{0541D346-D132-42C4-B6ED-441B85E45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60 h 81"/>
                <a:gd name="T2" fmla="*/ 404 w 61"/>
                <a:gd name="T3" fmla="*/ 0 h 81"/>
                <a:gd name="T4" fmla="*/ 782 w 61"/>
                <a:gd name="T5" fmla="*/ 60 h 81"/>
                <a:gd name="T6" fmla="*/ 782 w 61"/>
                <a:gd name="T7" fmla="*/ 2919 h 81"/>
                <a:gd name="T8" fmla="*/ 1513 w 61"/>
                <a:gd name="T9" fmla="*/ 3611 h 81"/>
                <a:gd name="T10" fmla="*/ 2410 w 61"/>
                <a:gd name="T11" fmla="*/ 3119 h 81"/>
                <a:gd name="T12" fmla="*/ 2410 w 61"/>
                <a:gd name="T13" fmla="*/ 60 h 81"/>
                <a:gd name="T14" fmla="*/ 2815 w 61"/>
                <a:gd name="T15" fmla="*/ 0 h 81"/>
                <a:gd name="T16" fmla="*/ 3192 w 61"/>
                <a:gd name="T17" fmla="*/ 60 h 81"/>
                <a:gd name="T18" fmla="*/ 3192 w 61"/>
                <a:gd name="T19" fmla="*/ 4136 h 81"/>
                <a:gd name="T20" fmla="*/ 2815 w 61"/>
                <a:gd name="T21" fmla="*/ 4192 h 81"/>
                <a:gd name="T22" fmla="*/ 2410 w 61"/>
                <a:gd name="T23" fmla="*/ 4136 h 81"/>
                <a:gd name="T24" fmla="*/ 2410 w 61"/>
                <a:gd name="T25" fmla="*/ 3772 h 81"/>
                <a:gd name="T26" fmla="*/ 1186 w 61"/>
                <a:gd name="T27" fmla="*/ 4291 h 81"/>
                <a:gd name="T28" fmla="*/ 0 w 61"/>
                <a:gd name="T29" fmla="*/ 3066 h 81"/>
                <a:gd name="T30" fmla="*/ 0 w 61"/>
                <a:gd name="T31" fmla="*/ 60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8" name="Freeform 32">
              <a:extLst>
                <a:ext uri="{FF2B5EF4-FFF2-40B4-BE49-F238E27FC236}">
                  <a16:creationId xmlns:a16="http://schemas.microsoft.com/office/drawing/2014/main" id="{19612B18-D9EA-432D-92C4-77D922397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1427 w 54"/>
                <a:gd name="T1" fmla="*/ 0 h 83"/>
                <a:gd name="T2" fmla="*/ 2544 w 54"/>
                <a:gd name="T3" fmla="*/ 225 h 83"/>
                <a:gd name="T4" fmla="*/ 2352 w 54"/>
                <a:gd name="T5" fmla="*/ 793 h 83"/>
                <a:gd name="T6" fmla="*/ 1543 w 54"/>
                <a:gd name="T7" fmla="*/ 677 h 83"/>
                <a:gd name="T8" fmla="*/ 716 w 54"/>
                <a:gd name="T9" fmla="*/ 1234 h 83"/>
                <a:gd name="T10" fmla="*/ 1691 w 54"/>
                <a:gd name="T11" fmla="*/ 1926 h 83"/>
                <a:gd name="T12" fmla="*/ 2748 w 54"/>
                <a:gd name="T13" fmla="*/ 3100 h 83"/>
                <a:gd name="T14" fmla="*/ 1265 w 54"/>
                <a:gd name="T15" fmla="*/ 4417 h 83"/>
                <a:gd name="T16" fmla="*/ 0 w 54"/>
                <a:gd name="T17" fmla="*/ 4093 h 83"/>
                <a:gd name="T18" fmla="*/ 208 w 54"/>
                <a:gd name="T19" fmla="*/ 3511 h 83"/>
                <a:gd name="T20" fmla="*/ 1221 w 54"/>
                <a:gd name="T21" fmla="*/ 3736 h 83"/>
                <a:gd name="T22" fmla="*/ 1978 w 54"/>
                <a:gd name="T23" fmla="*/ 3131 h 83"/>
                <a:gd name="T24" fmla="*/ 1057 w 54"/>
                <a:gd name="T25" fmla="*/ 2454 h 83"/>
                <a:gd name="T26" fmla="*/ 0 w 54"/>
                <a:gd name="T27" fmla="*/ 1290 h 83"/>
                <a:gd name="T28" fmla="*/ 1427 w 54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79" name="Freeform 33">
              <a:extLst>
                <a:ext uri="{FF2B5EF4-FFF2-40B4-BE49-F238E27FC236}">
                  <a16:creationId xmlns:a16="http://schemas.microsoft.com/office/drawing/2014/main" id="{2C516BB4-5943-4F43-A0DE-182A3C3B7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2947 w 58"/>
                <a:gd name="T1" fmla="*/ 3544 h 79"/>
                <a:gd name="T2" fmla="*/ 3001 w 58"/>
                <a:gd name="T3" fmla="*/ 3844 h 79"/>
                <a:gd name="T4" fmla="*/ 2947 w 58"/>
                <a:gd name="T5" fmla="*/ 4164 h 79"/>
                <a:gd name="T6" fmla="*/ 56 w 58"/>
                <a:gd name="T7" fmla="*/ 4164 h 79"/>
                <a:gd name="T8" fmla="*/ 0 w 58"/>
                <a:gd name="T9" fmla="*/ 3844 h 79"/>
                <a:gd name="T10" fmla="*/ 56 w 58"/>
                <a:gd name="T11" fmla="*/ 3544 h 79"/>
                <a:gd name="T12" fmla="*/ 2126 w 58"/>
                <a:gd name="T13" fmla="*/ 629 h 79"/>
                <a:gd name="T14" fmla="*/ 209 w 58"/>
                <a:gd name="T15" fmla="*/ 629 h 79"/>
                <a:gd name="T16" fmla="*/ 164 w 58"/>
                <a:gd name="T17" fmla="*/ 325 h 79"/>
                <a:gd name="T18" fmla="*/ 209 w 58"/>
                <a:gd name="T19" fmla="*/ 0 h 79"/>
                <a:gd name="T20" fmla="*/ 2947 w 58"/>
                <a:gd name="T21" fmla="*/ 0 h 79"/>
                <a:gd name="T22" fmla="*/ 3001 w 58"/>
                <a:gd name="T23" fmla="*/ 325 h 79"/>
                <a:gd name="T24" fmla="*/ 2947 w 58"/>
                <a:gd name="T25" fmla="*/ 629 h 79"/>
                <a:gd name="T26" fmla="*/ 892 w 58"/>
                <a:gd name="T27" fmla="*/ 3544 h 79"/>
                <a:gd name="T28" fmla="*/ 2947 w 58"/>
                <a:gd name="T29" fmla="*/ 3544 h 7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0" name="Freeform 34">
              <a:extLst>
                <a:ext uri="{FF2B5EF4-FFF2-40B4-BE49-F238E27FC236}">
                  <a16:creationId xmlns:a16="http://schemas.microsoft.com/office/drawing/2014/main" id="{FD745334-F961-47CA-81BC-EB3F99D380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838 w 76"/>
                <a:gd name="T1" fmla="*/ 2636 h 108"/>
                <a:gd name="T2" fmla="*/ 1946 w 76"/>
                <a:gd name="T3" fmla="*/ 2636 h 108"/>
                <a:gd name="T4" fmla="*/ 2872 w 76"/>
                <a:gd name="T5" fmla="*/ 1622 h 108"/>
                <a:gd name="T6" fmla="*/ 1946 w 76"/>
                <a:gd name="T7" fmla="*/ 629 h 108"/>
                <a:gd name="T8" fmla="*/ 838 w 76"/>
                <a:gd name="T9" fmla="*/ 629 h 108"/>
                <a:gd name="T10" fmla="*/ 838 w 76"/>
                <a:gd name="T11" fmla="*/ 2636 h 108"/>
                <a:gd name="T12" fmla="*/ 2027 w 76"/>
                <a:gd name="T13" fmla="*/ 0 h 108"/>
                <a:gd name="T14" fmla="*/ 3712 w 76"/>
                <a:gd name="T15" fmla="*/ 1622 h 108"/>
                <a:gd name="T16" fmla="*/ 2634 w 76"/>
                <a:gd name="T17" fmla="*/ 3255 h 108"/>
                <a:gd name="T18" fmla="*/ 3973 w 76"/>
                <a:gd name="T19" fmla="*/ 5626 h 108"/>
                <a:gd name="T20" fmla="*/ 3509 w 76"/>
                <a:gd name="T21" fmla="*/ 5666 h 108"/>
                <a:gd name="T22" fmla="*/ 3091 w 76"/>
                <a:gd name="T23" fmla="*/ 5626 h 108"/>
                <a:gd name="T24" fmla="*/ 1795 w 76"/>
                <a:gd name="T25" fmla="*/ 3311 h 108"/>
                <a:gd name="T26" fmla="*/ 838 w 76"/>
                <a:gd name="T27" fmla="*/ 3311 h 108"/>
                <a:gd name="T28" fmla="*/ 838 w 76"/>
                <a:gd name="T29" fmla="*/ 5626 h 108"/>
                <a:gd name="T30" fmla="*/ 404 w 76"/>
                <a:gd name="T31" fmla="*/ 5666 h 108"/>
                <a:gd name="T32" fmla="*/ 0 w 76"/>
                <a:gd name="T33" fmla="*/ 5626 h 108"/>
                <a:gd name="T34" fmla="*/ 0 w 76"/>
                <a:gd name="T35" fmla="*/ 0 h 108"/>
                <a:gd name="T36" fmla="*/ 2027 w 76"/>
                <a:gd name="T37" fmla="*/ 0 h 1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1" name="Freeform 35">
              <a:extLst>
                <a:ext uri="{FF2B5EF4-FFF2-40B4-BE49-F238E27FC236}">
                  <a16:creationId xmlns:a16="http://schemas.microsoft.com/office/drawing/2014/main" id="{ECA6FB75-0660-42D3-A5DA-BE200BA869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1646 w 63"/>
                <a:gd name="T1" fmla="*/ 636 h 83"/>
                <a:gd name="T2" fmla="*/ 764 w 63"/>
                <a:gd name="T3" fmla="*/ 1870 h 83"/>
                <a:gd name="T4" fmla="*/ 2408 w 63"/>
                <a:gd name="T5" fmla="*/ 1870 h 83"/>
                <a:gd name="T6" fmla="*/ 2408 w 63"/>
                <a:gd name="T7" fmla="*/ 1538 h 83"/>
                <a:gd name="T8" fmla="*/ 1646 w 63"/>
                <a:gd name="T9" fmla="*/ 636 h 83"/>
                <a:gd name="T10" fmla="*/ 764 w 63"/>
                <a:gd name="T11" fmla="*/ 2454 h 83"/>
                <a:gd name="T12" fmla="*/ 1807 w 63"/>
                <a:gd name="T13" fmla="*/ 3736 h 83"/>
                <a:gd name="T14" fmla="*/ 2722 w 63"/>
                <a:gd name="T15" fmla="*/ 3455 h 83"/>
                <a:gd name="T16" fmla="*/ 2954 w 63"/>
                <a:gd name="T17" fmla="*/ 4037 h 83"/>
                <a:gd name="T18" fmla="*/ 1700 w 63"/>
                <a:gd name="T19" fmla="*/ 4417 h 83"/>
                <a:gd name="T20" fmla="*/ 0 w 63"/>
                <a:gd name="T21" fmla="*/ 2198 h 83"/>
                <a:gd name="T22" fmla="*/ 1646 w 63"/>
                <a:gd name="T23" fmla="*/ 0 h 83"/>
                <a:gd name="T24" fmla="*/ 3161 w 63"/>
                <a:gd name="T25" fmla="*/ 1641 h 83"/>
                <a:gd name="T26" fmla="*/ 3117 w 63"/>
                <a:gd name="T27" fmla="*/ 2454 h 83"/>
                <a:gd name="T28" fmla="*/ 764 w 63"/>
                <a:gd name="T29" fmla="*/ 2454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2" name="Freeform 36">
              <a:extLst>
                <a:ext uri="{FF2B5EF4-FFF2-40B4-BE49-F238E27FC236}">
                  <a16:creationId xmlns:a16="http://schemas.microsoft.com/office/drawing/2014/main" id="{3079805F-7966-4CFB-9939-3372CEB63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3192 w 61"/>
                <a:gd name="T1" fmla="*/ 5938 h 113"/>
                <a:gd name="T2" fmla="*/ 2815 w 61"/>
                <a:gd name="T3" fmla="*/ 5983 h 113"/>
                <a:gd name="T4" fmla="*/ 2410 w 61"/>
                <a:gd name="T5" fmla="*/ 5938 h 113"/>
                <a:gd name="T6" fmla="*/ 2410 w 61"/>
                <a:gd name="T7" fmla="*/ 3064 h 113"/>
                <a:gd name="T8" fmla="*/ 1681 w 61"/>
                <a:gd name="T9" fmla="*/ 2390 h 113"/>
                <a:gd name="T10" fmla="*/ 782 w 61"/>
                <a:gd name="T11" fmla="*/ 2863 h 113"/>
                <a:gd name="T12" fmla="*/ 782 w 61"/>
                <a:gd name="T13" fmla="*/ 5938 h 113"/>
                <a:gd name="T14" fmla="*/ 377 w 61"/>
                <a:gd name="T15" fmla="*/ 5983 h 113"/>
                <a:gd name="T16" fmla="*/ 0 w 61"/>
                <a:gd name="T17" fmla="*/ 5938 h 113"/>
                <a:gd name="T18" fmla="*/ 0 w 61"/>
                <a:gd name="T19" fmla="*/ 60 h 113"/>
                <a:gd name="T20" fmla="*/ 377 w 61"/>
                <a:gd name="T21" fmla="*/ 0 h 113"/>
                <a:gd name="T22" fmla="*/ 782 w 61"/>
                <a:gd name="T23" fmla="*/ 60 h 113"/>
                <a:gd name="T24" fmla="*/ 782 w 61"/>
                <a:gd name="T25" fmla="*/ 2213 h 113"/>
                <a:gd name="T26" fmla="*/ 2006 w 61"/>
                <a:gd name="T27" fmla="*/ 1698 h 113"/>
                <a:gd name="T28" fmla="*/ 3192 w 61"/>
                <a:gd name="T29" fmla="*/ 2919 h 113"/>
                <a:gd name="T30" fmla="*/ 3192 w 61"/>
                <a:gd name="T31" fmla="*/ 5938 h 1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3" name="Freeform 37">
              <a:extLst>
                <a:ext uri="{FF2B5EF4-FFF2-40B4-BE49-F238E27FC236}">
                  <a16:creationId xmlns:a16="http://schemas.microsoft.com/office/drawing/2014/main" id="{A475FA20-D47E-4592-AF22-1825188654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1531 w 61"/>
                <a:gd name="T1" fmla="*/ 2337 h 83"/>
                <a:gd name="T2" fmla="*/ 754 w 61"/>
                <a:gd name="T3" fmla="*/ 3043 h 83"/>
                <a:gd name="T4" fmla="*/ 1406 w 61"/>
                <a:gd name="T5" fmla="*/ 3796 h 83"/>
                <a:gd name="T6" fmla="*/ 2284 w 61"/>
                <a:gd name="T7" fmla="*/ 2663 h 83"/>
                <a:gd name="T8" fmla="*/ 2284 w 61"/>
                <a:gd name="T9" fmla="*/ 2394 h 83"/>
                <a:gd name="T10" fmla="*/ 1531 w 61"/>
                <a:gd name="T11" fmla="*/ 2337 h 83"/>
                <a:gd name="T12" fmla="*/ 1582 w 61"/>
                <a:gd name="T13" fmla="*/ 0 h 83"/>
                <a:gd name="T14" fmla="*/ 3034 w 61"/>
                <a:gd name="T15" fmla="*/ 1598 h 83"/>
                <a:gd name="T16" fmla="*/ 3034 w 61"/>
                <a:gd name="T17" fmla="*/ 4264 h 83"/>
                <a:gd name="T18" fmla="*/ 2722 w 61"/>
                <a:gd name="T19" fmla="*/ 4320 h 83"/>
                <a:gd name="T20" fmla="*/ 2436 w 61"/>
                <a:gd name="T21" fmla="*/ 4264 h 83"/>
                <a:gd name="T22" fmla="*/ 2344 w 61"/>
                <a:gd name="T23" fmla="*/ 3736 h 83"/>
                <a:gd name="T24" fmla="*/ 1137 w 61"/>
                <a:gd name="T25" fmla="*/ 4417 h 83"/>
                <a:gd name="T26" fmla="*/ 0 w 61"/>
                <a:gd name="T27" fmla="*/ 3043 h 83"/>
                <a:gd name="T28" fmla="*/ 1446 w 61"/>
                <a:gd name="T29" fmla="*/ 1810 h 83"/>
                <a:gd name="T30" fmla="*/ 2284 w 61"/>
                <a:gd name="T31" fmla="*/ 1870 h 83"/>
                <a:gd name="T32" fmla="*/ 2284 w 61"/>
                <a:gd name="T33" fmla="*/ 1538 h 83"/>
                <a:gd name="T34" fmla="*/ 1504 w 61"/>
                <a:gd name="T35" fmla="*/ 677 h 83"/>
                <a:gd name="T36" fmla="*/ 485 w 61"/>
                <a:gd name="T37" fmla="*/ 906 h 83"/>
                <a:gd name="T38" fmla="*/ 338 w 61"/>
                <a:gd name="T39" fmla="*/ 636 h 83"/>
                <a:gd name="T40" fmla="*/ 309 w 61"/>
                <a:gd name="T41" fmla="*/ 328 h 83"/>
                <a:gd name="T42" fmla="*/ 1582 w 61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4" name="Freeform 38">
              <a:extLst>
                <a:ext uri="{FF2B5EF4-FFF2-40B4-BE49-F238E27FC236}">
                  <a16:creationId xmlns:a16="http://schemas.microsoft.com/office/drawing/2014/main" id="{42EFFCC2-EA9F-43CD-B10F-D47693ED3D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1571 w 65"/>
                <a:gd name="T1" fmla="*/ 2391 h 115"/>
                <a:gd name="T2" fmla="*/ 769 w 65"/>
                <a:gd name="T3" fmla="*/ 3392 h 115"/>
                <a:gd name="T4" fmla="*/ 769 w 65"/>
                <a:gd name="T5" fmla="*/ 4412 h 115"/>
                <a:gd name="T6" fmla="*/ 1571 w 65"/>
                <a:gd name="T7" fmla="*/ 5433 h 115"/>
                <a:gd name="T8" fmla="*/ 2475 w 65"/>
                <a:gd name="T9" fmla="*/ 3888 h 115"/>
                <a:gd name="T10" fmla="*/ 1571 w 65"/>
                <a:gd name="T11" fmla="*/ 2391 h 115"/>
                <a:gd name="T12" fmla="*/ 769 w 65"/>
                <a:gd name="T13" fmla="*/ 2214 h 115"/>
                <a:gd name="T14" fmla="*/ 1819 w 65"/>
                <a:gd name="T15" fmla="*/ 1699 h 115"/>
                <a:gd name="T16" fmla="*/ 3285 w 65"/>
                <a:gd name="T17" fmla="*/ 3888 h 115"/>
                <a:gd name="T18" fmla="*/ 1819 w 65"/>
                <a:gd name="T19" fmla="*/ 6110 h 115"/>
                <a:gd name="T20" fmla="*/ 769 w 65"/>
                <a:gd name="T21" fmla="*/ 5598 h 115"/>
                <a:gd name="T22" fmla="*/ 769 w 65"/>
                <a:gd name="T23" fmla="*/ 5949 h 115"/>
                <a:gd name="T24" fmla="*/ 340 w 65"/>
                <a:gd name="T25" fmla="*/ 6009 h 115"/>
                <a:gd name="T26" fmla="*/ 0 w 65"/>
                <a:gd name="T27" fmla="*/ 5949 h 115"/>
                <a:gd name="T28" fmla="*/ 0 w 65"/>
                <a:gd name="T29" fmla="*/ 60 h 115"/>
                <a:gd name="T30" fmla="*/ 340 w 65"/>
                <a:gd name="T31" fmla="*/ 0 h 115"/>
                <a:gd name="T32" fmla="*/ 769 w 65"/>
                <a:gd name="T33" fmla="*/ 60 h 115"/>
                <a:gd name="T34" fmla="*/ 769 w 65"/>
                <a:gd name="T35" fmla="*/ 2214 h 1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5" name="Freeform 39">
              <a:extLst>
                <a:ext uri="{FF2B5EF4-FFF2-40B4-BE49-F238E27FC236}">
                  <a16:creationId xmlns:a16="http://schemas.microsoft.com/office/drawing/2014/main" id="{EF93A621-E9FE-49D4-8E97-271C813D90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845 w 16"/>
                <a:gd name="T1" fmla="*/ 5751 h 110"/>
                <a:gd name="T2" fmla="*/ 436 w 16"/>
                <a:gd name="T3" fmla="*/ 5794 h 110"/>
                <a:gd name="T4" fmla="*/ 60 w 16"/>
                <a:gd name="T5" fmla="*/ 5751 h 110"/>
                <a:gd name="T6" fmla="*/ 60 w 16"/>
                <a:gd name="T7" fmla="*/ 1683 h 110"/>
                <a:gd name="T8" fmla="*/ 436 w 16"/>
                <a:gd name="T9" fmla="*/ 1634 h 110"/>
                <a:gd name="T10" fmla="*/ 845 w 16"/>
                <a:gd name="T11" fmla="*/ 1683 h 110"/>
                <a:gd name="T12" fmla="*/ 845 w 16"/>
                <a:gd name="T13" fmla="*/ 5751 h 110"/>
                <a:gd name="T14" fmla="*/ 845 w 16"/>
                <a:gd name="T15" fmla="*/ 844 h 110"/>
                <a:gd name="T16" fmla="*/ 436 w 16"/>
                <a:gd name="T17" fmla="*/ 900 h 110"/>
                <a:gd name="T18" fmla="*/ 0 w 16"/>
                <a:gd name="T19" fmla="*/ 844 h 110"/>
                <a:gd name="T20" fmla="*/ 0 w 16"/>
                <a:gd name="T21" fmla="*/ 56 h 110"/>
                <a:gd name="T22" fmla="*/ 436 w 16"/>
                <a:gd name="T23" fmla="*/ 0 h 110"/>
                <a:gd name="T24" fmla="*/ 845 w 16"/>
                <a:gd name="T25" fmla="*/ 56 h 110"/>
                <a:gd name="T26" fmla="*/ 845 w 16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6" name="Freeform 40">
              <a:extLst>
                <a:ext uri="{FF2B5EF4-FFF2-40B4-BE49-F238E27FC236}">
                  <a16:creationId xmlns:a16="http://schemas.microsoft.com/office/drawing/2014/main" id="{BCE9E335-4884-4F4D-9EA3-8A9C6E090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781 w 15"/>
                <a:gd name="T1" fmla="*/ 5938 h 113"/>
                <a:gd name="T2" fmla="*/ 377 w 15"/>
                <a:gd name="T3" fmla="*/ 5983 h 113"/>
                <a:gd name="T4" fmla="*/ 0 w 15"/>
                <a:gd name="T5" fmla="*/ 5938 h 113"/>
                <a:gd name="T6" fmla="*/ 0 w 15"/>
                <a:gd name="T7" fmla="*/ 60 h 113"/>
                <a:gd name="T8" fmla="*/ 377 w 15"/>
                <a:gd name="T9" fmla="*/ 0 h 113"/>
                <a:gd name="T10" fmla="*/ 781 w 15"/>
                <a:gd name="T11" fmla="*/ 60 h 113"/>
                <a:gd name="T12" fmla="*/ 781 w 15"/>
                <a:gd name="T13" fmla="*/ 5938 h 1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7" name="Freeform 41">
              <a:extLst>
                <a:ext uri="{FF2B5EF4-FFF2-40B4-BE49-F238E27FC236}">
                  <a16:creationId xmlns:a16="http://schemas.microsoft.com/office/drawing/2014/main" id="{9BB17956-7A06-4F93-B21D-01B1D4E142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845 w 16"/>
                <a:gd name="T1" fmla="*/ 5751 h 110"/>
                <a:gd name="T2" fmla="*/ 436 w 16"/>
                <a:gd name="T3" fmla="*/ 5794 h 110"/>
                <a:gd name="T4" fmla="*/ 60 w 16"/>
                <a:gd name="T5" fmla="*/ 5751 h 110"/>
                <a:gd name="T6" fmla="*/ 60 w 16"/>
                <a:gd name="T7" fmla="*/ 1683 h 110"/>
                <a:gd name="T8" fmla="*/ 436 w 16"/>
                <a:gd name="T9" fmla="*/ 1634 h 110"/>
                <a:gd name="T10" fmla="*/ 845 w 16"/>
                <a:gd name="T11" fmla="*/ 1683 h 110"/>
                <a:gd name="T12" fmla="*/ 845 w 16"/>
                <a:gd name="T13" fmla="*/ 5751 h 110"/>
                <a:gd name="T14" fmla="*/ 845 w 16"/>
                <a:gd name="T15" fmla="*/ 844 h 110"/>
                <a:gd name="T16" fmla="*/ 436 w 16"/>
                <a:gd name="T17" fmla="*/ 900 h 110"/>
                <a:gd name="T18" fmla="*/ 0 w 16"/>
                <a:gd name="T19" fmla="*/ 844 h 110"/>
                <a:gd name="T20" fmla="*/ 0 w 16"/>
                <a:gd name="T21" fmla="*/ 56 h 110"/>
                <a:gd name="T22" fmla="*/ 436 w 16"/>
                <a:gd name="T23" fmla="*/ 0 h 110"/>
                <a:gd name="T24" fmla="*/ 845 w 16"/>
                <a:gd name="T25" fmla="*/ 56 h 110"/>
                <a:gd name="T26" fmla="*/ 845 w 16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8" name="Freeform 42">
              <a:extLst>
                <a:ext uri="{FF2B5EF4-FFF2-40B4-BE49-F238E27FC236}">
                  <a16:creationId xmlns:a16="http://schemas.microsoft.com/office/drawing/2014/main" id="{8B6950F9-47C7-4433-B54E-75EB06332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1359 w 50"/>
                <a:gd name="T1" fmla="*/ 3616 h 98"/>
                <a:gd name="T2" fmla="*/ 2124 w 50"/>
                <a:gd name="T3" fmla="*/ 4517 h 98"/>
                <a:gd name="T4" fmla="*/ 2448 w 50"/>
                <a:gd name="T5" fmla="*/ 4517 h 98"/>
                <a:gd name="T6" fmla="*/ 2500 w 50"/>
                <a:gd name="T7" fmla="*/ 4820 h 98"/>
                <a:gd name="T8" fmla="*/ 2448 w 50"/>
                <a:gd name="T9" fmla="*/ 5101 h 98"/>
                <a:gd name="T10" fmla="*/ 1903 w 50"/>
                <a:gd name="T11" fmla="*/ 5194 h 98"/>
                <a:gd name="T12" fmla="*/ 593 w 50"/>
                <a:gd name="T13" fmla="*/ 3616 h 98"/>
                <a:gd name="T14" fmla="*/ 593 w 50"/>
                <a:gd name="T15" fmla="*/ 1489 h 98"/>
                <a:gd name="T16" fmla="*/ 0 w 50"/>
                <a:gd name="T17" fmla="*/ 1489 h 98"/>
                <a:gd name="T18" fmla="*/ 0 w 50"/>
                <a:gd name="T19" fmla="*/ 1233 h 98"/>
                <a:gd name="T20" fmla="*/ 0 w 50"/>
                <a:gd name="T21" fmla="*/ 902 h 98"/>
                <a:gd name="T22" fmla="*/ 593 w 50"/>
                <a:gd name="T23" fmla="*/ 902 h 98"/>
                <a:gd name="T24" fmla="*/ 593 w 50"/>
                <a:gd name="T25" fmla="*/ 169 h 98"/>
                <a:gd name="T26" fmla="*/ 1359 w 50"/>
                <a:gd name="T27" fmla="*/ 0 h 98"/>
                <a:gd name="T28" fmla="*/ 1359 w 50"/>
                <a:gd name="T29" fmla="*/ 902 h 98"/>
                <a:gd name="T30" fmla="*/ 2348 w 50"/>
                <a:gd name="T31" fmla="*/ 902 h 98"/>
                <a:gd name="T32" fmla="*/ 2408 w 50"/>
                <a:gd name="T33" fmla="*/ 1173 h 98"/>
                <a:gd name="T34" fmla="*/ 2348 w 50"/>
                <a:gd name="T35" fmla="*/ 1489 h 98"/>
                <a:gd name="T36" fmla="*/ 1359 w 50"/>
                <a:gd name="T37" fmla="*/ 1489 h 98"/>
                <a:gd name="T38" fmla="*/ 1359 w 50"/>
                <a:gd name="T39" fmla="*/ 3616 h 9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89" name="Freeform 43">
              <a:extLst>
                <a:ext uri="{FF2B5EF4-FFF2-40B4-BE49-F238E27FC236}">
                  <a16:creationId xmlns:a16="http://schemas.microsoft.com/office/drawing/2014/main" id="{A6165A8E-25BF-4333-ADDD-8619923E24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1531 w 61"/>
                <a:gd name="T1" fmla="*/ 2337 h 83"/>
                <a:gd name="T2" fmla="*/ 798 w 61"/>
                <a:gd name="T3" fmla="*/ 3043 h 83"/>
                <a:gd name="T4" fmla="*/ 1446 w 61"/>
                <a:gd name="T5" fmla="*/ 3796 h 83"/>
                <a:gd name="T6" fmla="*/ 2284 w 61"/>
                <a:gd name="T7" fmla="*/ 2663 h 83"/>
                <a:gd name="T8" fmla="*/ 2284 w 61"/>
                <a:gd name="T9" fmla="*/ 2394 h 83"/>
                <a:gd name="T10" fmla="*/ 1531 w 61"/>
                <a:gd name="T11" fmla="*/ 2337 h 83"/>
                <a:gd name="T12" fmla="*/ 1638 w 61"/>
                <a:gd name="T13" fmla="*/ 0 h 83"/>
                <a:gd name="T14" fmla="*/ 3034 w 61"/>
                <a:gd name="T15" fmla="*/ 1598 h 83"/>
                <a:gd name="T16" fmla="*/ 3034 w 61"/>
                <a:gd name="T17" fmla="*/ 4264 h 83"/>
                <a:gd name="T18" fmla="*/ 2773 w 61"/>
                <a:gd name="T19" fmla="*/ 4320 h 83"/>
                <a:gd name="T20" fmla="*/ 2492 w 61"/>
                <a:gd name="T21" fmla="*/ 4264 h 83"/>
                <a:gd name="T22" fmla="*/ 2344 w 61"/>
                <a:gd name="T23" fmla="*/ 3736 h 83"/>
                <a:gd name="T24" fmla="*/ 1191 w 61"/>
                <a:gd name="T25" fmla="*/ 4417 h 83"/>
                <a:gd name="T26" fmla="*/ 0 w 61"/>
                <a:gd name="T27" fmla="*/ 3043 h 83"/>
                <a:gd name="T28" fmla="*/ 1446 w 61"/>
                <a:gd name="T29" fmla="*/ 1810 h 83"/>
                <a:gd name="T30" fmla="*/ 2284 w 61"/>
                <a:gd name="T31" fmla="*/ 1870 h 83"/>
                <a:gd name="T32" fmla="*/ 2284 w 61"/>
                <a:gd name="T33" fmla="*/ 1538 h 83"/>
                <a:gd name="T34" fmla="*/ 1531 w 61"/>
                <a:gd name="T35" fmla="*/ 677 h 83"/>
                <a:gd name="T36" fmla="*/ 545 w 61"/>
                <a:gd name="T37" fmla="*/ 906 h 83"/>
                <a:gd name="T38" fmla="*/ 338 w 61"/>
                <a:gd name="T39" fmla="*/ 636 h 83"/>
                <a:gd name="T40" fmla="*/ 309 w 61"/>
                <a:gd name="T41" fmla="*/ 328 h 83"/>
                <a:gd name="T42" fmla="*/ 1638 w 61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0" name="Freeform 44">
              <a:extLst>
                <a:ext uri="{FF2B5EF4-FFF2-40B4-BE49-F238E27FC236}">
                  <a16:creationId xmlns:a16="http://schemas.microsoft.com/office/drawing/2014/main" id="{CC72F8F8-42FD-4B0D-BD19-98D06F496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833 w 55"/>
                <a:gd name="T1" fmla="*/ 2198 h 83"/>
                <a:gd name="T2" fmla="*/ 1891 w 55"/>
                <a:gd name="T3" fmla="*/ 3736 h 83"/>
                <a:gd name="T4" fmla="*/ 2608 w 55"/>
                <a:gd name="T5" fmla="*/ 3571 h 83"/>
                <a:gd name="T6" fmla="*/ 2812 w 55"/>
                <a:gd name="T7" fmla="*/ 4147 h 83"/>
                <a:gd name="T8" fmla="*/ 1754 w 55"/>
                <a:gd name="T9" fmla="*/ 4417 h 83"/>
                <a:gd name="T10" fmla="*/ 0 w 55"/>
                <a:gd name="T11" fmla="*/ 2198 h 83"/>
                <a:gd name="T12" fmla="*/ 1754 w 55"/>
                <a:gd name="T13" fmla="*/ 0 h 83"/>
                <a:gd name="T14" fmla="*/ 2756 w 55"/>
                <a:gd name="T15" fmla="*/ 225 h 83"/>
                <a:gd name="T16" fmla="*/ 2500 w 55"/>
                <a:gd name="T17" fmla="*/ 793 h 83"/>
                <a:gd name="T18" fmla="*/ 1831 w 55"/>
                <a:gd name="T19" fmla="*/ 677 h 83"/>
                <a:gd name="T20" fmla="*/ 833 w 55"/>
                <a:gd name="T21" fmla="*/ 2198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1" name="Freeform 45">
              <a:extLst>
                <a:ext uri="{FF2B5EF4-FFF2-40B4-BE49-F238E27FC236}">
                  <a16:creationId xmlns:a16="http://schemas.microsoft.com/office/drawing/2014/main" id="{16423789-3903-4EDA-AFC9-704E6D6338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1749 w 33"/>
                <a:gd name="T1" fmla="*/ 781 h 148"/>
                <a:gd name="T2" fmla="*/ 1313 w 33"/>
                <a:gd name="T3" fmla="*/ 837 h 148"/>
                <a:gd name="T4" fmla="*/ 902 w 33"/>
                <a:gd name="T5" fmla="*/ 781 h 148"/>
                <a:gd name="T6" fmla="*/ 902 w 33"/>
                <a:gd name="T7" fmla="*/ 56 h 148"/>
                <a:gd name="T8" fmla="*/ 1313 w 33"/>
                <a:gd name="T9" fmla="*/ 0 h 148"/>
                <a:gd name="T10" fmla="*/ 1749 w 33"/>
                <a:gd name="T11" fmla="*/ 56 h 148"/>
                <a:gd name="T12" fmla="*/ 1749 w 33"/>
                <a:gd name="T13" fmla="*/ 781 h 148"/>
                <a:gd name="T14" fmla="*/ 962 w 33"/>
                <a:gd name="T15" fmla="*/ 1673 h 148"/>
                <a:gd name="T16" fmla="*/ 1313 w 33"/>
                <a:gd name="T17" fmla="*/ 1617 h 148"/>
                <a:gd name="T18" fmla="*/ 1749 w 33"/>
                <a:gd name="T19" fmla="*/ 1673 h 148"/>
                <a:gd name="T20" fmla="*/ 1749 w 33"/>
                <a:gd name="T21" fmla="*/ 6416 h 148"/>
                <a:gd name="T22" fmla="*/ 584 w 33"/>
                <a:gd name="T23" fmla="*/ 7714 h 148"/>
                <a:gd name="T24" fmla="*/ 60 w 33"/>
                <a:gd name="T25" fmla="*/ 7654 h 148"/>
                <a:gd name="T26" fmla="*/ 0 w 33"/>
                <a:gd name="T27" fmla="*/ 7432 h 148"/>
                <a:gd name="T28" fmla="*/ 116 w 33"/>
                <a:gd name="T29" fmla="*/ 7028 h 148"/>
                <a:gd name="T30" fmla="*/ 380 w 33"/>
                <a:gd name="T31" fmla="*/ 7088 h 148"/>
                <a:gd name="T32" fmla="*/ 962 w 33"/>
                <a:gd name="T33" fmla="*/ 6472 h 148"/>
                <a:gd name="T34" fmla="*/ 962 w 33"/>
                <a:gd name="T35" fmla="*/ 1673 h 1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2" name="Freeform 46">
              <a:extLst>
                <a:ext uri="{FF2B5EF4-FFF2-40B4-BE49-F238E27FC236}">
                  <a16:creationId xmlns:a16="http://schemas.microsoft.com/office/drawing/2014/main" id="{B254F11A-8DF5-4933-98B9-24EC460047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792 w 16"/>
                <a:gd name="T1" fmla="*/ 5751 h 110"/>
                <a:gd name="T2" fmla="*/ 436 w 16"/>
                <a:gd name="T3" fmla="*/ 5794 h 110"/>
                <a:gd name="T4" fmla="*/ 0 w 16"/>
                <a:gd name="T5" fmla="*/ 5751 h 110"/>
                <a:gd name="T6" fmla="*/ 0 w 16"/>
                <a:gd name="T7" fmla="*/ 1683 h 110"/>
                <a:gd name="T8" fmla="*/ 436 w 16"/>
                <a:gd name="T9" fmla="*/ 1634 h 110"/>
                <a:gd name="T10" fmla="*/ 792 w 16"/>
                <a:gd name="T11" fmla="*/ 1683 h 110"/>
                <a:gd name="T12" fmla="*/ 792 w 16"/>
                <a:gd name="T13" fmla="*/ 5751 h 110"/>
                <a:gd name="T14" fmla="*/ 845 w 16"/>
                <a:gd name="T15" fmla="*/ 844 h 110"/>
                <a:gd name="T16" fmla="*/ 436 w 16"/>
                <a:gd name="T17" fmla="*/ 900 h 110"/>
                <a:gd name="T18" fmla="*/ 0 w 16"/>
                <a:gd name="T19" fmla="*/ 844 h 110"/>
                <a:gd name="T20" fmla="*/ 0 w 16"/>
                <a:gd name="T21" fmla="*/ 56 h 110"/>
                <a:gd name="T22" fmla="*/ 436 w 16"/>
                <a:gd name="T23" fmla="*/ 0 h 110"/>
                <a:gd name="T24" fmla="*/ 845 w 16"/>
                <a:gd name="T25" fmla="*/ 56 h 110"/>
                <a:gd name="T26" fmla="*/ 845 w 16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3" name="Freeform 47">
              <a:extLst>
                <a:ext uri="{FF2B5EF4-FFF2-40B4-BE49-F238E27FC236}">
                  <a16:creationId xmlns:a16="http://schemas.microsoft.com/office/drawing/2014/main" id="{02958DAC-BD45-477C-9974-CE47C0E10E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2163 w 85"/>
                <a:gd name="T1" fmla="*/ 676 h 112"/>
                <a:gd name="T2" fmla="*/ 834 w 85"/>
                <a:gd name="T3" fmla="*/ 2974 h 112"/>
                <a:gd name="T4" fmla="*/ 2163 w 85"/>
                <a:gd name="T5" fmla="*/ 5245 h 112"/>
                <a:gd name="T6" fmla="*/ 3508 w 85"/>
                <a:gd name="T7" fmla="*/ 2974 h 112"/>
                <a:gd name="T8" fmla="*/ 2163 w 85"/>
                <a:gd name="T9" fmla="*/ 676 h 112"/>
                <a:gd name="T10" fmla="*/ 2163 w 85"/>
                <a:gd name="T11" fmla="*/ 0 h 112"/>
                <a:gd name="T12" fmla="*/ 4382 w 85"/>
                <a:gd name="T13" fmla="*/ 2974 h 112"/>
                <a:gd name="T14" fmla="*/ 2163 w 85"/>
                <a:gd name="T15" fmla="*/ 5919 h 112"/>
                <a:gd name="T16" fmla="*/ 0 w 85"/>
                <a:gd name="T17" fmla="*/ 2974 h 112"/>
                <a:gd name="T18" fmla="*/ 2163 w 85"/>
                <a:gd name="T19" fmla="*/ 0 h 1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4" name="Freeform 48">
              <a:extLst>
                <a:ext uri="{FF2B5EF4-FFF2-40B4-BE49-F238E27FC236}">
                  <a16:creationId xmlns:a16="http://schemas.microsoft.com/office/drawing/2014/main" id="{42B8AE9C-4FED-402B-9E3E-8D7643E0B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1426 w 53"/>
                <a:gd name="T1" fmla="*/ 0 h 83"/>
                <a:gd name="T2" fmla="*/ 2537 w 53"/>
                <a:gd name="T3" fmla="*/ 225 h 83"/>
                <a:gd name="T4" fmla="*/ 2344 w 53"/>
                <a:gd name="T5" fmla="*/ 793 h 83"/>
                <a:gd name="T6" fmla="*/ 1542 w 53"/>
                <a:gd name="T7" fmla="*/ 677 h 83"/>
                <a:gd name="T8" fmla="*/ 712 w 53"/>
                <a:gd name="T9" fmla="*/ 1290 h 83"/>
                <a:gd name="T10" fmla="*/ 1690 w 53"/>
                <a:gd name="T11" fmla="*/ 1926 h 83"/>
                <a:gd name="T12" fmla="*/ 2689 w 53"/>
                <a:gd name="T13" fmla="*/ 3131 h 83"/>
                <a:gd name="T14" fmla="*/ 1262 w 53"/>
                <a:gd name="T15" fmla="*/ 4417 h 83"/>
                <a:gd name="T16" fmla="*/ 0 w 53"/>
                <a:gd name="T17" fmla="*/ 4093 h 83"/>
                <a:gd name="T18" fmla="*/ 208 w 53"/>
                <a:gd name="T19" fmla="*/ 3511 h 83"/>
                <a:gd name="T20" fmla="*/ 1218 w 53"/>
                <a:gd name="T21" fmla="*/ 3736 h 83"/>
                <a:gd name="T22" fmla="*/ 1975 w 53"/>
                <a:gd name="T23" fmla="*/ 3131 h 83"/>
                <a:gd name="T24" fmla="*/ 1055 w 53"/>
                <a:gd name="T25" fmla="*/ 2454 h 83"/>
                <a:gd name="T26" fmla="*/ 0 w 53"/>
                <a:gd name="T27" fmla="*/ 1290 h 83"/>
                <a:gd name="T28" fmla="*/ 1426 w 53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5" name="Freeform 49">
              <a:extLst>
                <a:ext uri="{FF2B5EF4-FFF2-40B4-BE49-F238E27FC236}">
                  <a16:creationId xmlns:a16="http://schemas.microsoft.com/office/drawing/2014/main" id="{48332A4F-902E-4A58-BC03-28E70A9155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1767 w 67"/>
                <a:gd name="T1" fmla="*/ 60 h 120"/>
                <a:gd name="T2" fmla="*/ 2436 w 67"/>
                <a:gd name="T3" fmla="*/ 381 h 120"/>
                <a:gd name="T4" fmla="*/ 1483 w 67"/>
                <a:gd name="T5" fmla="*/ 1437 h 120"/>
                <a:gd name="T6" fmla="*/ 1026 w 67"/>
                <a:gd name="T7" fmla="*/ 1181 h 120"/>
                <a:gd name="T8" fmla="*/ 1767 w 67"/>
                <a:gd name="T9" fmla="*/ 60 h 120"/>
                <a:gd name="T10" fmla="*/ 1719 w 67"/>
                <a:gd name="T11" fmla="*/ 2613 h 120"/>
                <a:gd name="T12" fmla="*/ 826 w 67"/>
                <a:gd name="T13" fmla="*/ 4167 h 120"/>
                <a:gd name="T14" fmla="*/ 1719 w 67"/>
                <a:gd name="T15" fmla="*/ 5798 h 120"/>
                <a:gd name="T16" fmla="*/ 2655 w 67"/>
                <a:gd name="T17" fmla="*/ 4167 h 120"/>
                <a:gd name="T18" fmla="*/ 1719 w 67"/>
                <a:gd name="T19" fmla="*/ 2613 h 120"/>
                <a:gd name="T20" fmla="*/ 1719 w 67"/>
                <a:gd name="T21" fmla="*/ 1990 h 120"/>
                <a:gd name="T22" fmla="*/ 3402 w 67"/>
                <a:gd name="T23" fmla="*/ 4167 h 120"/>
                <a:gd name="T24" fmla="*/ 1719 w 67"/>
                <a:gd name="T25" fmla="*/ 6429 h 120"/>
                <a:gd name="T26" fmla="*/ 0 w 67"/>
                <a:gd name="T27" fmla="*/ 4167 h 120"/>
                <a:gd name="T28" fmla="*/ 1719 w 67"/>
                <a:gd name="T29" fmla="*/ 1990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6" name="Freeform 50">
              <a:extLst>
                <a:ext uri="{FF2B5EF4-FFF2-40B4-BE49-F238E27FC236}">
                  <a16:creationId xmlns:a16="http://schemas.microsoft.com/office/drawing/2014/main" id="{9178D8F9-A50B-4705-AF94-23361EDC2D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1571 w 65"/>
                <a:gd name="T1" fmla="*/ 2391 h 115"/>
                <a:gd name="T2" fmla="*/ 769 w 65"/>
                <a:gd name="T3" fmla="*/ 3392 h 115"/>
                <a:gd name="T4" fmla="*/ 769 w 65"/>
                <a:gd name="T5" fmla="*/ 4412 h 115"/>
                <a:gd name="T6" fmla="*/ 1571 w 65"/>
                <a:gd name="T7" fmla="*/ 5433 h 115"/>
                <a:gd name="T8" fmla="*/ 2475 w 65"/>
                <a:gd name="T9" fmla="*/ 3888 h 115"/>
                <a:gd name="T10" fmla="*/ 1571 w 65"/>
                <a:gd name="T11" fmla="*/ 2391 h 115"/>
                <a:gd name="T12" fmla="*/ 769 w 65"/>
                <a:gd name="T13" fmla="*/ 2214 h 115"/>
                <a:gd name="T14" fmla="*/ 1871 w 65"/>
                <a:gd name="T15" fmla="*/ 1699 h 115"/>
                <a:gd name="T16" fmla="*/ 3285 w 65"/>
                <a:gd name="T17" fmla="*/ 3888 h 115"/>
                <a:gd name="T18" fmla="*/ 1871 w 65"/>
                <a:gd name="T19" fmla="*/ 6110 h 115"/>
                <a:gd name="T20" fmla="*/ 769 w 65"/>
                <a:gd name="T21" fmla="*/ 5598 h 115"/>
                <a:gd name="T22" fmla="*/ 769 w 65"/>
                <a:gd name="T23" fmla="*/ 5949 h 115"/>
                <a:gd name="T24" fmla="*/ 340 w 65"/>
                <a:gd name="T25" fmla="*/ 6009 h 115"/>
                <a:gd name="T26" fmla="*/ 0 w 65"/>
                <a:gd name="T27" fmla="*/ 5949 h 115"/>
                <a:gd name="T28" fmla="*/ 0 w 65"/>
                <a:gd name="T29" fmla="*/ 60 h 115"/>
                <a:gd name="T30" fmla="*/ 340 w 65"/>
                <a:gd name="T31" fmla="*/ 0 h 115"/>
                <a:gd name="T32" fmla="*/ 769 w 65"/>
                <a:gd name="T33" fmla="*/ 60 h 115"/>
                <a:gd name="T34" fmla="*/ 769 w 65"/>
                <a:gd name="T35" fmla="*/ 2214 h 1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7" name="Freeform 51">
              <a:extLst>
                <a:ext uri="{FF2B5EF4-FFF2-40B4-BE49-F238E27FC236}">
                  <a16:creationId xmlns:a16="http://schemas.microsoft.com/office/drawing/2014/main" id="{0395A0FF-1191-41F7-86C2-DCF3B89E1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1170 w 79"/>
                <a:gd name="T1" fmla="*/ 2038 h 108"/>
                <a:gd name="T2" fmla="*/ 710 w 79"/>
                <a:gd name="T3" fmla="*/ 1008 h 108"/>
                <a:gd name="T4" fmla="*/ 656 w 79"/>
                <a:gd name="T5" fmla="*/ 1008 h 108"/>
                <a:gd name="T6" fmla="*/ 770 w 79"/>
                <a:gd name="T7" fmla="*/ 2295 h 108"/>
                <a:gd name="T8" fmla="*/ 770 w 79"/>
                <a:gd name="T9" fmla="*/ 5626 h 108"/>
                <a:gd name="T10" fmla="*/ 341 w 79"/>
                <a:gd name="T11" fmla="*/ 5666 h 108"/>
                <a:gd name="T12" fmla="*/ 0 w 79"/>
                <a:gd name="T13" fmla="*/ 5626 h 108"/>
                <a:gd name="T14" fmla="*/ 0 w 79"/>
                <a:gd name="T15" fmla="*/ 56 h 108"/>
                <a:gd name="T16" fmla="*/ 508 w 79"/>
                <a:gd name="T17" fmla="*/ 0 h 108"/>
                <a:gd name="T18" fmla="*/ 977 w 79"/>
                <a:gd name="T19" fmla="*/ 56 h 108"/>
                <a:gd name="T20" fmla="*/ 2851 w 79"/>
                <a:gd name="T21" fmla="*/ 3632 h 108"/>
                <a:gd name="T22" fmla="*/ 3338 w 79"/>
                <a:gd name="T23" fmla="*/ 4666 h 108"/>
                <a:gd name="T24" fmla="*/ 3338 w 79"/>
                <a:gd name="T25" fmla="*/ 4666 h 108"/>
                <a:gd name="T26" fmla="*/ 3306 w 79"/>
                <a:gd name="T27" fmla="*/ 3363 h 108"/>
                <a:gd name="T28" fmla="*/ 3306 w 79"/>
                <a:gd name="T29" fmla="*/ 56 h 108"/>
                <a:gd name="T30" fmla="*/ 3661 w 79"/>
                <a:gd name="T31" fmla="*/ 0 h 108"/>
                <a:gd name="T32" fmla="*/ 4002 w 79"/>
                <a:gd name="T33" fmla="*/ 56 h 108"/>
                <a:gd name="T34" fmla="*/ 4002 w 79"/>
                <a:gd name="T35" fmla="*/ 5626 h 108"/>
                <a:gd name="T36" fmla="*/ 3561 w 79"/>
                <a:gd name="T37" fmla="*/ 5666 h 108"/>
                <a:gd name="T38" fmla="*/ 3084 w 79"/>
                <a:gd name="T39" fmla="*/ 5626 h 108"/>
                <a:gd name="T40" fmla="*/ 1170 w 79"/>
                <a:gd name="T41" fmla="*/ 2038 h 1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8" name="Freeform 52">
              <a:extLst>
                <a:ext uri="{FF2B5EF4-FFF2-40B4-BE49-F238E27FC236}">
                  <a16:creationId xmlns:a16="http://schemas.microsoft.com/office/drawing/2014/main" id="{F6603021-30C6-42F2-86C3-C5A94223FD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781 w 15"/>
                <a:gd name="T1" fmla="*/ 5751 h 110"/>
                <a:gd name="T2" fmla="*/ 377 w 15"/>
                <a:gd name="T3" fmla="*/ 5794 h 110"/>
                <a:gd name="T4" fmla="*/ 0 w 15"/>
                <a:gd name="T5" fmla="*/ 5751 h 110"/>
                <a:gd name="T6" fmla="*/ 0 w 15"/>
                <a:gd name="T7" fmla="*/ 1683 h 110"/>
                <a:gd name="T8" fmla="*/ 377 w 15"/>
                <a:gd name="T9" fmla="*/ 1634 h 110"/>
                <a:gd name="T10" fmla="*/ 781 w 15"/>
                <a:gd name="T11" fmla="*/ 1683 h 110"/>
                <a:gd name="T12" fmla="*/ 781 w 15"/>
                <a:gd name="T13" fmla="*/ 5751 h 110"/>
                <a:gd name="T14" fmla="*/ 781 w 15"/>
                <a:gd name="T15" fmla="*/ 844 h 110"/>
                <a:gd name="T16" fmla="*/ 377 w 15"/>
                <a:gd name="T17" fmla="*/ 900 h 110"/>
                <a:gd name="T18" fmla="*/ 0 w 15"/>
                <a:gd name="T19" fmla="*/ 844 h 110"/>
                <a:gd name="T20" fmla="*/ 0 w 15"/>
                <a:gd name="T21" fmla="*/ 56 h 110"/>
                <a:gd name="T22" fmla="*/ 377 w 15"/>
                <a:gd name="T23" fmla="*/ 0 h 110"/>
                <a:gd name="T24" fmla="*/ 781 w 15"/>
                <a:gd name="T25" fmla="*/ 56 h 110"/>
                <a:gd name="T26" fmla="*/ 781 w 15"/>
                <a:gd name="T27" fmla="*/ 844 h 1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99" name="Freeform 53">
              <a:extLst>
                <a:ext uri="{FF2B5EF4-FFF2-40B4-BE49-F238E27FC236}">
                  <a16:creationId xmlns:a16="http://schemas.microsoft.com/office/drawing/2014/main" id="{60A4406A-2327-415F-8602-20381BEEB4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1743 w 63"/>
                <a:gd name="T1" fmla="*/ 609 h 83"/>
                <a:gd name="T2" fmla="*/ 784 w 63"/>
                <a:gd name="T3" fmla="*/ 1831 h 83"/>
                <a:gd name="T4" fmla="*/ 2535 w 63"/>
                <a:gd name="T5" fmla="*/ 1831 h 83"/>
                <a:gd name="T6" fmla="*/ 2535 w 63"/>
                <a:gd name="T7" fmla="*/ 1490 h 83"/>
                <a:gd name="T8" fmla="*/ 1743 w 63"/>
                <a:gd name="T9" fmla="*/ 609 h 83"/>
                <a:gd name="T10" fmla="*/ 784 w 63"/>
                <a:gd name="T11" fmla="*/ 2379 h 83"/>
                <a:gd name="T12" fmla="*/ 1909 w 63"/>
                <a:gd name="T13" fmla="*/ 3589 h 83"/>
                <a:gd name="T14" fmla="*/ 2854 w 63"/>
                <a:gd name="T15" fmla="*/ 3381 h 83"/>
                <a:gd name="T16" fmla="*/ 3108 w 63"/>
                <a:gd name="T17" fmla="*/ 3913 h 83"/>
                <a:gd name="T18" fmla="*/ 1801 w 63"/>
                <a:gd name="T19" fmla="*/ 4254 h 83"/>
                <a:gd name="T20" fmla="*/ 0 w 63"/>
                <a:gd name="T21" fmla="*/ 2099 h 83"/>
                <a:gd name="T22" fmla="*/ 1743 w 63"/>
                <a:gd name="T23" fmla="*/ 0 h 83"/>
                <a:gd name="T24" fmla="*/ 3319 w 63"/>
                <a:gd name="T25" fmla="*/ 1606 h 83"/>
                <a:gd name="T26" fmla="*/ 3259 w 63"/>
                <a:gd name="T27" fmla="*/ 2379 h 83"/>
                <a:gd name="T28" fmla="*/ 784 w 63"/>
                <a:gd name="T29" fmla="*/ 2379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0" name="Freeform 54">
              <a:extLst>
                <a:ext uri="{FF2B5EF4-FFF2-40B4-BE49-F238E27FC236}">
                  <a16:creationId xmlns:a16="http://schemas.microsoft.com/office/drawing/2014/main" id="{35204241-78F1-4900-8F21-7CC6B8BD9F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1571 w 65"/>
                <a:gd name="T1" fmla="*/ 672 h 116"/>
                <a:gd name="T2" fmla="*/ 769 w 65"/>
                <a:gd name="T3" fmla="*/ 1670 h 116"/>
                <a:gd name="T4" fmla="*/ 769 w 65"/>
                <a:gd name="T5" fmla="*/ 2628 h 116"/>
                <a:gd name="T6" fmla="*/ 1571 w 65"/>
                <a:gd name="T7" fmla="*/ 3628 h 116"/>
                <a:gd name="T8" fmla="*/ 2533 w 65"/>
                <a:gd name="T9" fmla="*/ 2167 h 116"/>
                <a:gd name="T10" fmla="*/ 1571 w 65"/>
                <a:gd name="T11" fmla="*/ 672 h 116"/>
                <a:gd name="T12" fmla="*/ 1871 w 65"/>
                <a:gd name="T13" fmla="*/ 0 h 116"/>
                <a:gd name="T14" fmla="*/ 3285 w 65"/>
                <a:gd name="T15" fmla="*/ 2167 h 116"/>
                <a:gd name="T16" fmla="*/ 1871 w 65"/>
                <a:gd name="T17" fmla="*/ 4298 h 116"/>
                <a:gd name="T18" fmla="*/ 769 w 65"/>
                <a:gd name="T19" fmla="*/ 3781 h 116"/>
                <a:gd name="T20" fmla="*/ 769 w 65"/>
                <a:gd name="T21" fmla="*/ 5963 h 116"/>
                <a:gd name="T22" fmla="*/ 340 w 65"/>
                <a:gd name="T23" fmla="*/ 6019 h 116"/>
                <a:gd name="T24" fmla="*/ 0 w 65"/>
                <a:gd name="T25" fmla="*/ 5963 h 116"/>
                <a:gd name="T26" fmla="*/ 0 w 65"/>
                <a:gd name="T27" fmla="*/ 164 h 116"/>
                <a:gd name="T28" fmla="*/ 340 w 65"/>
                <a:gd name="T29" fmla="*/ 108 h 116"/>
                <a:gd name="T30" fmla="*/ 769 w 65"/>
                <a:gd name="T31" fmla="*/ 164 h 116"/>
                <a:gd name="T32" fmla="*/ 769 w 65"/>
                <a:gd name="T33" fmla="*/ 512 h 116"/>
                <a:gd name="T34" fmla="*/ 1871 w 65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1" name="Freeform 55">
              <a:extLst>
                <a:ext uri="{FF2B5EF4-FFF2-40B4-BE49-F238E27FC236}">
                  <a16:creationId xmlns:a16="http://schemas.microsoft.com/office/drawing/2014/main" id="{DB3B6EB7-DEC6-44AE-8B76-E0E8C750B1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1806 w 64"/>
                <a:gd name="T1" fmla="*/ 609 h 83"/>
                <a:gd name="T2" fmla="*/ 845 w 64"/>
                <a:gd name="T3" fmla="*/ 1831 h 83"/>
                <a:gd name="T4" fmla="*/ 2538 w 64"/>
                <a:gd name="T5" fmla="*/ 1831 h 83"/>
                <a:gd name="T6" fmla="*/ 2598 w 64"/>
                <a:gd name="T7" fmla="*/ 1490 h 83"/>
                <a:gd name="T8" fmla="*/ 1806 w 64"/>
                <a:gd name="T9" fmla="*/ 609 h 83"/>
                <a:gd name="T10" fmla="*/ 845 w 64"/>
                <a:gd name="T11" fmla="*/ 2379 h 83"/>
                <a:gd name="T12" fmla="*/ 1970 w 64"/>
                <a:gd name="T13" fmla="*/ 3589 h 83"/>
                <a:gd name="T14" fmla="*/ 2916 w 64"/>
                <a:gd name="T15" fmla="*/ 3381 h 83"/>
                <a:gd name="T16" fmla="*/ 3172 w 64"/>
                <a:gd name="T17" fmla="*/ 3913 h 83"/>
                <a:gd name="T18" fmla="*/ 1862 w 64"/>
                <a:gd name="T19" fmla="*/ 4254 h 83"/>
                <a:gd name="T20" fmla="*/ 0 w 64"/>
                <a:gd name="T21" fmla="*/ 2099 h 83"/>
                <a:gd name="T22" fmla="*/ 1806 w 64"/>
                <a:gd name="T23" fmla="*/ 0 h 83"/>
                <a:gd name="T24" fmla="*/ 3383 w 64"/>
                <a:gd name="T25" fmla="*/ 1606 h 83"/>
                <a:gd name="T26" fmla="*/ 3280 w 64"/>
                <a:gd name="T27" fmla="*/ 2379 h 83"/>
                <a:gd name="T28" fmla="*/ 845 w 64"/>
                <a:gd name="T29" fmla="*/ 2379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2" name="Freeform 56">
              <a:extLst>
                <a:ext uri="{FF2B5EF4-FFF2-40B4-BE49-F238E27FC236}">
                  <a16:creationId xmlns:a16="http://schemas.microsoft.com/office/drawing/2014/main" id="{F1045DB2-527E-4B57-8AFA-ADA4C7B17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1154 w 45"/>
                <a:gd name="T1" fmla="*/ 0 h 113"/>
                <a:gd name="T2" fmla="*/ 1570 w 45"/>
                <a:gd name="T3" fmla="*/ 56 h 113"/>
                <a:gd name="T4" fmla="*/ 1570 w 45"/>
                <a:gd name="T5" fmla="*/ 2219 h 113"/>
                <a:gd name="T6" fmla="*/ 2082 w 45"/>
                <a:gd name="T7" fmla="*/ 1894 h 113"/>
                <a:gd name="T8" fmla="*/ 2231 w 45"/>
                <a:gd name="T9" fmla="*/ 2062 h 113"/>
                <a:gd name="T10" fmla="*/ 2347 w 45"/>
                <a:gd name="T11" fmla="*/ 2327 h 113"/>
                <a:gd name="T12" fmla="*/ 1570 w 45"/>
                <a:gd name="T13" fmla="*/ 2788 h 113"/>
                <a:gd name="T14" fmla="*/ 1570 w 45"/>
                <a:gd name="T15" fmla="*/ 5772 h 113"/>
                <a:gd name="T16" fmla="*/ 1154 w 45"/>
                <a:gd name="T17" fmla="*/ 5832 h 113"/>
                <a:gd name="T18" fmla="*/ 781 w 45"/>
                <a:gd name="T19" fmla="*/ 5772 h 113"/>
                <a:gd name="T20" fmla="*/ 781 w 45"/>
                <a:gd name="T21" fmla="*/ 3216 h 113"/>
                <a:gd name="T22" fmla="*/ 269 w 45"/>
                <a:gd name="T23" fmla="*/ 3502 h 113"/>
                <a:gd name="T24" fmla="*/ 108 w 45"/>
                <a:gd name="T25" fmla="*/ 3338 h 113"/>
                <a:gd name="T26" fmla="*/ 0 w 45"/>
                <a:gd name="T27" fmla="*/ 3100 h 113"/>
                <a:gd name="T28" fmla="*/ 781 w 45"/>
                <a:gd name="T29" fmla="*/ 2672 h 113"/>
                <a:gd name="T30" fmla="*/ 781 w 45"/>
                <a:gd name="T31" fmla="*/ 56 h 113"/>
                <a:gd name="T32" fmla="*/ 1154 w 45"/>
                <a:gd name="T33" fmla="*/ 0 h 1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3" name="Freeform 57">
              <a:extLst>
                <a:ext uri="{FF2B5EF4-FFF2-40B4-BE49-F238E27FC236}">
                  <a16:creationId xmlns:a16="http://schemas.microsoft.com/office/drawing/2014/main" id="{0736C9A4-9F01-4DC4-8DC7-5775BD63F8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3098 w 62"/>
                <a:gd name="T1" fmla="*/ 4087 h 81"/>
                <a:gd name="T2" fmla="*/ 2716 w 62"/>
                <a:gd name="T3" fmla="*/ 4129 h 81"/>
                <a:gd name="T4" fmla="*/ 2292 w 62"/>
                <a:gd name="T5" fmla="*/ 4087 h 81"/>
                <a:gd name="T6" fmla="*/ 2292 w 62"/>
                <a:gd name="T7" fmla="*/ 1321 h 81"/>
                <a:gd name="T8" fmla="*/ 1591 w 62"/>
                <a:gd name="T9" fmla="*/ 657 h 81"/>
                <a:gd name="T10" fmla="*/ 754 w 62"/>
                <a:gd name="T11" fmla="*/ 1113 h 81"/>
                <a:gd name="T12" fmla="*/ 754 w 62"/>
                <a:gd name="T13" fmla="*/ 4087 h 81"/>
                <a:gd name="T14" fmla="*/ 393 w 62"/>
                <a:gd name="T15" fmla="*/ 4129 h 81"/>
                <a:gd name="T16" fmla="*/ 0 w 62"/>
                <a:gd name="T17" fmla="*/ 4087 h 81"/>
                <a:gd name="T18" fmla="*/ 0 w 62"/>
                <a:gd name="T19" fmla="*/ 164 h 81"/>
                <a:gd name="T20" fmla="*/ 393 w 62"/>
                <a:gd name="T21" fmla="*/ 108 h 81"/>
                <a:gd name="T22" fmla="*/ 754 w 62"/>
                <a:gd name="T23" fmla="*/ 164 h 81"/>
                <a:gd name="T24" fmla="*/ 754 w 62"/>
                <a:gd name="T25" fmla="*/ 508 h 81"/>
                <a:gd name="T26" fmla="*/ 1900 w 62"/>
                <a:gd name="T27" fmla="*/ 0 h 81"/>
                <a:gd name="T28" fmla="*/ 3098 w 62"/>
                <a:gd name="T29" fmla="*/ 1173 h 81"/>
                <a:gd name="T30" fmla="*/ 3098 w 62"/>
                <a:gd name="T31" fmla="*/ 4087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4" name="Freeform 58">
              <a:extLst>
                <a:ext uri="{FF2B5EF4-FFF2-40B4-BE49-F238E27FC236}">
                  <a16:creationId xmlns:a16="http://schemas.microsoft.com/office/drawing/2014/main" id="{BF54B368-7243-4330-9599-38913DE73D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1762 w 67"/>
                <a:gd name="T1" fmla="*/ 609 h 83"/>
                <a:gd name="T2" fmla="*/ 794 w 67"/>
                <a:gd name="T3" fmla="*/ 2155 h 83"/>
                <a:gd name="T4" fmla="*/ 1762 w 67"/>
                <a:gd name="T5" fmla="*/ 3645 h 83"/>
                <a:gd name="T6" fmla="*/ 2726 w 67"/>
                <a:gd name="T7" fmla="*/ 2155 h 83"/>
                <a:gd name="T8" fmla="*/ 1762 w 67"/>
                <a:gd name="T9" fmla="*/ 609 h 83"/>
                <a:gd name="T10" fmla="*/ 1762 w 67"/>
                <a:gd name="T11" fmla="*/ 0 h 83"/>
                <a:gd name="T12" fmla="*/ 3572 w 67"/>
                <a:gd name="T13" fmla="*/ 2155 h 83"/>
                <a:gd name="T14" fmla="*/ 1762 w 67"/>
                <a:gd name="T15" fmla="*/ 4254 h 83"/>
                <a:gd name="T16" fmla="*/ 0 w 67"/>
                <a:gd name="T17" fmla="*/ 2155 h 83"/>
                <a:gd name="T18" fmla="*/ 1762 w 67"/>
                <a:gd name="T19" fmla="*/ 0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5" name="Freeform 59">
              <a:extLst>
                <a:ext uri="{FF2B5EF4-FFF2-40B4-BE49-F238E27FC236}">
                  <a16:creationId xmlns:a16="http://schemas.microsoft.com/office/drawing/2014/main" id="{C9221E21-E654-4F40-9C90-5416BA4D9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1487 w 54"/>
                <a:gd name="T1" fmla="*/ 0 h 83"/>
                <a:gd name="T2" fmla="*/ 2544 w 54"/>
                <a:gd name="T3" fmla="*/ 208 h 83"/>
                <a:gd name="T4" fmla="*/ 2352 w 54"/>
                <a:gd name="T5" fmla="*/ 773 h 83"/>
                <a:gd name="T6" fmla="*/ 1591 w 54"/>
                <a:gd name="T7" fmla="*/ 665 h 83"/>
                <a:gd name="T8" fmla="*/ 772 w 54"/>
                <a:gd name="T9" fmla="*/ 1234 h 83"/>
                <a:gd name="T10" fmla="*/ 1722 w 54"/>
                <a:gd name="T11" fmla="*/ 1831 h 83"/>
                <a:gd name="T12" fmla="*/ 2748 w 54"/>
                <a:gd name="T13" fmla="*/ 3036 h 83"/>
                <a:gd name="T14" fmla="*/ 1321 w 54"/>
                <a:gd name="T15" fmla="*/ 4254 h 83"/>
                <a:gd name="T16" fmla="*/ 0 w 54"/>
                <a:gd name="T17" fmla="*/ 3933 h 83"/>
                <a:gd name="T18" fmla="*/ 264 w 54"/>
                <a:gd name="T19" fmla="*/ 3381 h 83"/>
                <a:gd name="T20" fmla="*/ 1265 w 54"/>
                <a:gd name="T21" fmla="*/ 3589 h 83"/>
                <a:gd name="T22" fmla="*/ 1978 w 54"/>
                <a:gd name="T23" fmla="*/ 3036 h 83"/>
                <a:gd name="T24" fmla="*/ 1113 w 54"/>
                <a:gd name="T25" fmla="*/ 2379 h 83"/>
                <a:gd name="T26" fmla="*/ 56 w 54"/>
                <a:gd name="T27" fmla="*/ 1234 h 83"/>
                <a:gd name="T28" fmla="*/ 1487 w 54"/>
                <a:gd name="T29" fmla="*/ 0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6" name="Freeform 60">
              <a:extLst>
                <a:ext uri="{FF2B5EF4-FFF2-40B4-BE49-F238E27FC236}">
                  <a16:creationId xmlns:a16="http://schemas.microsoft.com/office/drawing/2014/main" id="{42C5DF56-1CDC-4919-986A-47F07AEB11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1571 w 65"/>
                <a:gd name="T1" fmla="*/ 672 h 116"/>
                <a:gd name="T2" fmla="*/ 769 w 65"/>
                <a:gd name="T3" fmla="*/ 1670 h 116"/>
                <a:gd name="T4" fmla="*/ 769 w 65"/>
                <a:gd name="T5" fmla="*/ 2628 h 116"/>
                <a:gd name="T6" fmla="*/ 1571 w 65"/>
                <a:gd name="T7" fmla="*/ 3628 h 116"/>
                <a:gd name="T8" fmla="*/ 2475 w 65"/>
                <a:gd name="T9" fmla="*/ 2167 h 116"/>
                <a:gd name="T10" fmla="*/ 1571 w 65"/>
                <a:gd name="T11" fmla="*/ 672 h 116"/>
                <a:gd name="T12" fmla="*/ 1819 w 65"/>
                <a:gd name="T13" fmla="*/ 0 h 116"/>
                <a:gd name="T14" fmla="*/ 3285 w 65"/>
                <a:gd name="T15" fmla="*/ 2167 h 116"/>
                <a:gd name="T16" fmla="*/ 1819 w 65"/>
                <a:gd name="T17" fmla="*/ 4298 h 116"/>
                <a:gd name="T18" fmla="*/ 769 w 65"/>
                <a:gd name="T19" fmla="*/ 3781 h 116"/>
                <a:gd name="T20" fmla="*/ 769 w 65"/>
                <a:gd name="T21" fmla="*/ 5963 h 116"/>
                <a:gd name="T22" fmla="*/ 340 w 65"/>
                <a:gd name="T23" fmla="*/ 6019 h 116"/>
                <a:gd name="T24" fmla="*/ 0 w 65"/>
                <a:gd name="T25" fmla="*/ 5963 h 116"/>
                <a:gd name="T26" fmla="*/ 0 w 65"/>
                <a:gd name="T27" fmla="*/ 164 h 116"/>
                <a:gd name="T28" fmla="*/ 340 w 65"/>
                <a:gd name="T29" fmla="*/ 108 h 116"/>
                <a:gd name="T30" fmla="*/ 769 w 65"/>
                <a:gd name="T31" fmla="*/ 164 h 116"/>
                <a:gd name="T32" fmla="*/ 769 w 65"/>
                <a:gd name="T33" fmla="*/ 512 h 116"/>
                <a:gd name="T34" fmla="*/ 1819 w 65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7" name="Freeform 61">
              <a:extLst>
                <a:ext uri="{FF2B5EF4-FFF2-40B4-BE49-F238E27FC236}">
                  <a16:creationId xmlns:a16="http://schemas.microsoft.com/office/drawing/2014/main" id="{29473F28-63C2-42F3-892B-612A68AF3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1737 w 46"/>
                <a:gd name="T1" fmla="*/ 0 h 80"/>
                <a:gd name="T2" fmla="*/ 2411 w 46"/>
                <a:gd name="T3" fmla="*/ 169 h 80"/>
                <a:gd name="T4" fmla="*/ 2086 w 46"/>
                <a:gd name="T5" fmla="*/ 845 h 80"/>
                <a:gd name="T6" fmla="*/ 1573 w 46"/>
                <a:gd name="T7" fmla="*/ 676 h 80"/>
                <a:gd name="T8" fmla="*/ 782 w 46"/>
                <a:gd name="T9" fmla="*/ 1281 h 80"/>
                <a:gd name="T10" fmla="*/ 782 w 46"/>
                <a:gd name="T11" fmla="*/ 4175 h 80"/>
                <a:gd name="T12" fmla="*/ 377 w 46"/>
                <a:gd name="T13" fmla="*/ 4228 h 80"/>
                <a:gd name="T14" fmla="*/ 0 w 46"/>
                <a:gd name="T15" fmla="*/ 4175 h 80"/>
                <a:gd name="T16" fmla="*/ 0 w 46"/>
                <a:gd name="T17" fmla="*/ 116 h 80"/>
                <a:gd name="T18" fmla="*/ 377 w 46"/>
                <a:gd name="T19" fmla="*/ 60 h 80"/>
                <a:gd name="T20" fmla="*/ 782 w 46"/>
                <a:gd name="T21" fmla="*/ 116 h 80"/>
                <a:gd name="T22" fmla="*/ 782 w 46"/>
                <a:gd name="T23" fmla="*/ 634 h 80"/>
                <a:gd name="T24" fmla="*/ 1737 w 46"/>
                <a:gd name="T25" fmla="*/ 0 h 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8" name="Freeform 62">
              <a:extLst>
                <a:ext uri="{FF2B5EF4-FFF2-40B4-BE49-F238E27FC236}">
                  <a16:creationId xmlns:a16="http://schemas.microsoft.com/office/drawing/2014/main" id="{33FAD53E-5610-4750-A8AB-842630536D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1621 w 61"/>
                <a:gd name="T1" fmla="*/ 2263 h 83"/>
                <a:gd name="T2" fmla="*/ 838 w 61"/>
                <a:gd name="T3" fmla="*/ 2980 h 83"/>
                <a:gd name="T4" fmla="*/ 1513 w 61"/>
                <a:gd name="T5" fmla="*/ 3645 h 83"/>
                <a:gd name="T6" fmla="*/ 2410 w 61"/>
                <a:gd name="T7" fmla="*/ 2556 h 83"/>
                <a:gd name="T8" fmla="*/ 2410 w 61"/>
                <a:gd name="T9" fmla="*/ 2323 h 83"/>
                <a:gd name="T10" fmla="*/ 1621 w 61"/>
                <a:gd name="T11" fmla="*/ 2263 h 83"/>
                <a:gd name="T12" fmla="*/ 1681 w 61"/>
                <a:gd name="T13" fmla="*/ 0 h 83"/>
                <a:gd name="T14" fmla="*/ 3192 w 61"/>
                <a:gd name="T15" fmla="*/ 1546 h 83"/>
                <a:gd name="T16" fmla="*/ 3192 w 61"/>
                <a:gd name="T17" fmla="*/ 4106 h 83"/>
                <a:gd name="T18" fmla="*/ 2875 w 61"/>
                <a:gd name="T19" fmla="*/ 4154 h 83"/>
                <a:gd name="T20" fmla="*/ 2579 w 61"/>
                <a:gd name="T21" fmla="*/ 4106 h 83"/>
                <a:gd name="T22" fmla="*/ 2463 w 61"/>
                <a:gd name="T23" fmla="*/ 3645 h 83"/>
                <a:gd name="T24" fmla="*/ 1186 w 61"/>
                <a:gd name="T25" fmla="*/ 4254 h 83"/>
                <a:gd name="T26" fmla="*/ 0 w 61"/>
                <a:gd name="T27" fmla="*/ 2980 h 83"/>
                <a:gd name="T28" fmla="*/ 1513 w 61"/>
                <a:gd name="T29" fmla="*/ 1754 h 83"/>
                <a:gd name="T30" fmla="*/ 2410 w 61"/>
                <a:gd name="T31" fmla="*/ 1783 h 83"/>
                <a:gd name="T32" fmla="*/ 2410 w 61"/>
                <a:gd name="T33" fmla="*/ 1490 h 83"/>
                <a:gd name="T34" fmla="*/ 1621 w 61"/>
                <a:gd name="T35" fmla="*/ 665 h 83"/>
                <a:gd name="T36" fmla="*/ 520 w 61"/>
                <a:gd name="T37" fmla="*/ 881 h 83"/>
                <a:gd name="T38" fmla="*/ 377 w 61"/>
                <a:gd name="T39" fmla="*/ 609 h 83"/>
                <a:gd name="T40" fmla="*/ 317 w 61"/>
                <a:gd name="T41" fmla="*/ 316 h 83"/>
                <a:gd name="T42" fmla="*/ 1681 w 61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09" name="Freeform 63">
              <a:extLst>
                <a:ext uri="{FF2B5EF4-FFF2-40B4-BE49-F238E27FC236}">
                  <a16:creationId xmlns:a16="http://schemas.microsoft.com/office/drawing/2014/main" id="{8C241E62-22AF-44E8-89B4-B6EB9AC78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3160 w 113"/>
                <a:gd name="T1" fmla="*/ 1954 h 79"/>
                <a:gd name="T2" fmla="*/ 2936 w 113"/>
                <a:gd name="T3" fmla="*/ 844 h 79"/>
                <a:gd name="T4" fmla="*/ 2880 w 113"/>
                <a:gd name="T5" fmla="*/ 844 h 79"/>
                <a:gd name="T6" fmla="*/ 2672 w 113"/>
                <a:gd name="T7" fmla="*/ 1954 h 79"/>
                <a:gd name="T8" fmla="*/ 2062 w 113"/>
                <a:gd name="T9" fmla="*/ 4112 h 79"/>
                <a:gd name="T10" fmla="*/ 1607 w 113"/>
                <a:gd name="T11" fmla="*/ 4164 h 79"/>
                <a:gd name="T12" fmla="*/ 1177 w 113"/>
                <a:gd name="T13" fmla="*/ 4112 h 79"/>
                <a:gd name="T14" fmla="*/ 0 w 113"/>
                <a:gd name="T15" fmla="*/ 56 h 79"/>
                <a:gd name="T16" fmla="*/ 372 w 113"/>
                <a:gd name="T17" fmla="*/ 0 h 79"/>
                <a:gd name="T18" fmla="*/ 718 w 113"/>
                <a:gd name="T19" fmla="*/ 56 h 79"/>
                <a:gd name="T20" fmla="*/ 1445 w 113"/>
                <a:gd name="T21" fmla="*/ 2584 h 79"/>
                <a:gd name="T22" fmla="*/ 1607 w 113"/>
                <a:gd name="T23" fmla="*/ 3380 h 79"/>
                <a:gd name="T24" fmla="*/ 1667 w 113"/>
                <a:gd name="T25" fmla="*/ 3380 h 79"/>
                <a:gd name="T26" fmla="*/ 1815 w 113"/>
                <a:gd name="T27" fmla="*/ 2584 h 79"/>
                <a:gd name="T28" fmla="*/ 2535 w 113"/>
                <a:gd name="T29" fmla="*/ 56 h 79"/>
                <a:gd name="T30" fmla="*/ 2936 w 113"/>
                <a:gd name="T31" fmla="*/ 0 h 79"/>
                <a:gd name="T32" fmla="*/ 3338 w 113"/>
                <a:gd name="T33" fmla="*/ 56 h 79"/>
                <a:gd name="T34" fmla="*/ 4005 w 113"/>
                <a:gd name="T35" fmla="*/ 2584 h 79"/>
                <a:gd name="T36" fmla="*/ 4173 w 113"/>
                <a:gd name="T37" fmla="*/ 3380 h 79"/>
                <a:gd name="T38" fmla="*/ 4221 w 113"/>
                <a:gd name="T39" fmla="*/ 3380 h 79"/>
                <a:gd name="T40" fmla="*/ 4381 w 113"/>
                <a:gd name="T41" fmla="*/ 2584 h 79"/>
                <a:gd name="T42" fmla="*/ 5099 w 113"/>
                <a:gd name="T43" fmla="*/ 56 h 79"/>
                <a:gd name="T44" fmla="*/ 5456 w 113"/>
                <a:gd name="T45" fmla="*/ 0 h 79"/>
                <a:gd name="T46" fmla="*/ 5832 w 113"/>
                <a:gd name="T47" fmla="*/ 56 h 79"/>
                <a:gd name="T48" fmla="*/ 4653 w 113"/>
                <a:gd name="T49" fmla="*/ 4112 h 79"/>
                <a:gd name="T50" fmla="*/ 4173 w 113"/>
                <a:gd name="T51" fmla="*/ 4164 h 79"/>
                <a:gd name="T52" fmla="*/ 3710 w 113"/>
                <a:gd name="T53" fmla="*/ 4112 h 79"/>
                <a:gd name="T54" fmla="*/ 3160 w 113"/>
                <a:gd name="T55" fmla="*/ 1954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0" name="Freeform 64">
              <a:extLst>
                <a:ext uri="{FF2B5EF4-FFF2-40B4-BE49-F238E27FC236}">
                  <a16:creationId xmlns:a16="http://schemas.microsoft.com/office/drawing/2014/main" id="{878C9B68-8FEC-40A8-ABC7-71448A62E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3255 w 62"/>
                <a:gd name="T1" fmla="*/ 4087 h 81"/>
                <a:gd name="T2" fmla="*/ 2851 w 62"/>
                <a:gd name="T3" fmla="*/ 4129 h 81"/>
                <a:gd name="T4" fmla="*/ 2472 w 62"/>
                <a:gd name="T5" fmla="*/ 4087 h 81"/>
                <a:gd name="T6" fmla="*/ 2472 w 62"/>
                <a:gd name="T7" fmla="*/ 1321 h 81"/>
                <a:gd name="T8" fmla="*/ 1742 w 62"/>
                <a:gd name="T9" fmla="*/ 657 h 81"/>
                <a:gd name="T10" fmla="*/ 842 w 62"/>
                <a:gd name="T11" fmla="*/ 1113 h 81"/>
                <a:gd name="T12" fmla="*/ 842 w 62"/>
                <a:gd name="T13" fmla="*/ 4087 h 81"/>
                <a:gd name="T14" fmla="*/ 405 w 62"/>
                <a:gd name="T15" fmla="*/ 4129 h 81"/>
                <a:gd name="T16" fmla="*/ 0 w 62"/>
                <a:gd name="T17" fmla="*/ 4087 h 81"/>
                <a:gd name="T18" fmla="*/ 0 w 62"/>
                <a:gd name="T19" fmla="*/ 164 h 81"/>
                <a:gd name="T20" fmla="*/ 405 w 62"/>
                <a:gd name="T21" fmla="*/ 108 h 81"/>
                <a:gd name="T22" fmla="*/ 842 w 62"/>
                <a:gd name="T23" fmla="*/ 164 h 81"/>
                <a:gd name="T24" fmla="*/ 842 w 62"/>
                <a:gd name="T25" fmla="*/ 508 h 81"/>
                <a:gd name="T26" fmla="*/ 2007 w 62"/>
                <a:gd name="T27" fmla="*/ 0 h 81"/>
                <a:gd name="T28" fmla="*/ 3255 w 62"/>
                <a:gd name="T29" fmla="*/ 1173 h 81"/>
                <a:gd name="T30" fmla="*/ 3255 w 62"/>
                <a:gd name="T31" fmla="*/ 4087 h 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1" name="Freeform 65">
              <a:extLst>
                <a:ext uri="{FF2B5EF4-FFF2-40B4-BE49-F238E27FC236}">
                  <a16:creationId xmlns:a16="http://schemas.microsoft.com/office/drawing/2014/main" id="{E0A42094-B475-4D29-B45D-A543E19CB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2283 w 73"/>
                <a:gd name="T1" fmla="*/ 4856 h 117"/>
                <a:gd name="T2" fmla="*/ 896 w 73"/>
                <a:gd name="T3" fmla="*/ 6238 h 117"/>
                <a:gd name="T4" fmla="*/ 464 w 73"/>
                <a:gd name="T5" fmla="*/ 6193 h 117"/>
                <a:gd name="T6" fmla="*/ 404 w 73"/>
                <a:gd name="T7" fmla="*/ 5850 h 117"/>
                <a:gd name="T8" fmla="*/ 464 w 73"/>
                <a:gd name="T9" fmla="*/ 5557 h 117"/>
                <a:gd name="T10" fmla="*/ 836 w 73"/>
                <a:gd name="T11" fmla="*/ 5609 h 117"/>
                <a:gd name="T12" fmla="*/ 1615 w 73"/>
                <a:gd name="T13" fmla="*/ 4701 h 117"/>
                <a:gd name="T14" fmla="*/ 1765 w 73"/>
                <a:gd name="T15" fmla="*/ 4208 h 117"/>
                <a:gd name="T16" fmla="*/ 1507 w 73"/>
                <a:gd name="T17" fmla="*/ 4148 h 117"/>
                <a:gd name="T18" fmla="*/ 0 w 73"/>
                <a:gd name="T19" fmla="*/ 60 h 117"/>
                <a:gd name="T20" fmla="*/ 404 w 73"/>
                <a:gd name="T21" fmla="*/ 0 h 117"/>
                <a:gd name="T22" fmla="*/ 836 w 73"/>
                <a:gd name="T23" fmla="*/ 60 h 117"/>
                <a:gd name="T24" fmla="*/ 1731 w 73"/>
                <a:gd name="T25" fmla="*/ 2503 h 117"/>
                <a:gd name="T26" fmla="*/ 2018 w 73"/>
                <a:gd name="T27" fmla="*/ 3455 h 117"/>
                <a:gd name="T28" fmla="*/ 2018 w 73"/>
                <a:gd name="T29" fmla="*/ 3455 h 117"/>
                <a:gd name="T30" fmla="*/ 2283 w 73"/>
                <a:gd name="T31" fmla="*/ 2503 h 117"/>
                <a:gd name="T32" fmla="*/ 3063 w 73"/>
                <a:gd name="T33" fmla="*/ 60 h 117"/>
                <a:gd name="T34" fmla="*/ 3409 w 73"/>
                <a:gd name="T35" fmla="*/ 0 h 117"/>
                <a:gd name="T36" fmla="*/ 3784 w 73"/>
                <a:gd name="T37" fmla="*/ 60 h 117"/>
                <a:gd name="T38" fmla="*/ 2283 w 73"/>
                <a:gd name="T39" fmla="*/ 4856 h 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2" name="Freeform 66">
              <a:extLst>
                <a:ext uri="{FF2B5EF4-FFF2-40B4-BE49-F238E27FC236}">
                  <a16:creationId xmlns:a16="http://schemas.microsoft.com/office/drawing/2014/main" id="{2844D32A-354D-4C1E-8219-6415D139E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833 w 55"/>
                <a:gd name="T1" fmla="*/ 2155 h 83"/>
                <a:gd name="T2" fmla="*/ 1891 w 55"/>
                <a:gd name="T3" fmla="*/ 3589 h 83"/>
                <a:gd name="T4" fmla="*/ 2608 w 55"/>
                <a:gd name="T5" fmla="*/ 3437 h 83"/>
                <a:gd name="T6" fmla="*/ 2812 w 55"/>
                <a:gd name="T7" fmla="*/ 3990 h 83"/>
                <a:gd name="T8" fmla="*/ 1698 w 55"/>
                <a:gd name="T9" fmla="*/ 4254 h 83"/>
                <a:gd name="T10" fmla="*/ 0 w 55"/>
                <a:gd name="T11" fmla="*/ 2155 h 83"/>
                <a:gd name="T12" fmla="*/ 1698 w 55"/>
                <a:gd name="T13" fmla="*/ 0 h 83"/>
                <a:gd name="T14" fmla="*/ 2756 w 55"/>
                <a:gd name="T15" fmla="*/ 208 h 83"/>
                <a:gd name="T16" fmla="*/ 2500 w 55"/>
                <a:gd name="T17" fmla="*/ 773 h 83"/>
                <a:gd name="T18" fmla="*/ 1831 w 55"/>
                <a:gd name="T19" fmla="*/ 665 h 83"/>
                <a:gd name="T20" fmla="*/ 833 w 55"/>
                <a:gd name="T21" fmla="*/ 2155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3" name="Freeform 67">
              <a:extLst>
                <a:ext uri="{FF2B5EF4-FFF2-40B4-BE49-F238E27FC236}">
                  <a16:creationId xmlns:a16="http://schemas.microsoft.com/office/drawing/2014/main" id="{02EB2019-AED3-4396-9B81-A2CFB4B56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3255 w 62"/>
                <a:gd name="T1" fmla="*/ 5772 h 113"/>
                <a:gd name="T2" fmla="*/ 2851 w 62"/>
                <a:gd name="T3" fmla="*/ 5832 h 113"/>
                <a:gd name="T4" fmla="*/ 2415 w 62"/>
                <a:gd name="T5" fmla="*/ 5772 h 113"/>
                <a:gd name="T6" fmla="*/ 2415 w 62"/>
                <a:gd name="T7" fmla="*/ 2992 h 113"/>
                <a:gd name="T8" fmla="*/ 1682 w 62"/>
                <a:gd name="T9" fmla="*/ 2327 h 113"/>
                <a:gd name="T10" fmla="*/ 784 w 62"/>
                <a:gd name="T11" fmla="*/ 2788 h 113"/>
                <a:gd name="T12" fmla="*/ 784 w 62"/>
                <a:gd name="T13" fmla="*/ 5772 h 113"/>
                <a:gd name="T14" fmla="*/ 405 w 62"/>
                <a:gd name="T15" fmla="*/ 5832 h 113"/>
                <a:gd name="T16" fmla="*/ 0 w 62"/>
                <a:gd name="T17" fmla="*/ 5772 h 113"/>
                <a:gd name="T18" fmla="*/ 0 w 62"/>
                <a:gd name="T19" fmla="*/ 56 h 113"/>
                <a:gd name="T20" fmla="*/ 405 w 62"/>
                <a:gd name="T21" fmla="*/ 0 h 113"/>
                <a:gd name="T22" fmla="*/ 784 w 62"/>
                <a:gd name="T23" fmla="*/ 56 h 113"/>
                <a:gd name="T24" fmla="*/ 784 w 62"/>
                <a:gd name="T25" fmla="*/ 2163 h 113"/>
                <a:gd name="T26" fmla="*/ 2007 w 62"/>
                <a:gd name="T27" fmla="*/ 1667 h 113"/>
                <a:gd name="T28" fmla="*/ 3255 w 62"/>
                <a:gd name="T29" fmla="*/ 2828 h 113"/>
                <a:gd name="T30" fmla="*/ 3255 w 62"/>
                <a:gd name="T31" fmla="*/ 5772 h 1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4" name="Freeform 68">
              <a:extLst>
                <a:ext uri="{FF2B5EF4-FFF2-40B4-BE49-F238E27FC236}">
                  <a16:creationId xmlns:a16="http://schemas.microsoft.com/office/drawing/2014/main" id="{7BFA0733-040C-4A7F-B7DF-35FE54994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716 w 27"/>
                <a:gd name="T1" fmla="*/ 0 h 300"/>
                <a:gd name="T2" fmla="*/ 0 w 27"/>
                <a:gd name="T3" fmla="*/ 736 h 300"/>
                <a:gd name="T4" fmla="*/ 0 w 27"/>
                <a:gd name="T5" fmla="*/ 15092 h 300"/>
                <a:gd name="T6" fmla="*/ 716 w 27"/>
                <a:gd name="T7" fmla="*/ 15828 h 300"/>
                <a:gd name="T8" fmla="*/ 1379 w 27"/>
                <a:gd name="T9" fmla="*/ 15092 h 300"/>
                <a:gd name="T10" fmla="*/ 1379 w 27"/>
                <a:gd name="T11" fmla="*/ 736 h 300"/>
                <a:gd name="T12" fmla="*/ 716 w 27"/>
                <a:gd name="T13" fmla="*/ 0 h 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5" name="Freeform 69">
              <a:extLst>
                <a:ext uri="{FF2B5EF4-FFF2-40B4-BE49-F238E27FC236}">
                  <a16:creationId xmlns:a16="http://schemas.microsoft.com/office/drawing/2014/main" id="{50899717-5777-4AED-9A0A-3E453222E8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3393 w 239"/>
                <a:gd name="T1" fmla="*/ 12585 h 369"/>
                <a:gd name="T2" fmla="*/ 10491 w 239"/>
                <a:gd name="T3" fmla="*/ 5354 h 369"/>
                <a:gd name="T4" fmla="*/ 3393 w 239"/>
                <a:gd name="T5" fmla="*/ 12585 h 369"/>
                <a:gd name="T6" fmla="*/ 11475 w 239"/>
                <a:gd name="T7" fmla="*/ 3608 h 369"/>
                <a:gd name="T8" fmla="*/ 2535 w 239"/>
                <a:gd name="T9" fmla="*/ 10956 h 369"/>
                <a:gd name="T10" fmla="*/ 4170 w 239"/>
                <a:gd name="T11" fmla="*/ 1112 h 369"/>
                <a:gd name="T12" fmla="*/ 3817 w 239"/>
                <a:gd name="T13" fmla="*/ 169 h 369"/>
                <a:gd name="T14" fmla="*/ 2820 w 239"/>
                <a:gd name="T15" fmla="*/ 525 h 369"/>
                <a:gd name="T16" fmla="*/ 2820 w 239"/>
                <a:gd name="T17" fmla="*/ 19200 h 369"/>
                <a:gd name="T18" fmla="*/ 3445 w 239"/>
                <a:gd name="T19" fmla="*/ 19528 h 369"/>
                <a:gd name="T20" fmla="*/ 3817 w 239"/>
                <a:gd name="T21" fmla="*/ 19427 h 369"/>
                <a:gd name="T22" fmla="*/ 4054 w 239"/>
                <a:gd name="T23" fmla="*/ 18412 h 369"/>
                <a:gd name="T24" fmla="*/ 2783 w 239"/>
                <a:gd name="T25" fmla="*/ 14238 h 369"/>
                <a:gd name="T26" fmla="*/ 12252 w 239"/>
                <a:gd name="T27" fmla="*/ 4569 h 369"/>
                <a:gd name="T28" fmla="*/ 12252 w 239"/>
                <a:gd name="T29" fmla="*/ 4569 h 369"/>
                <a:gd name="T30" fmla="*/ 12308 w 239"/>
                <a:gd name="T31" fmla="*/ 4228 h 369"/>
                <a:gd name="T32" fmla="*/ 11475 w 239"/>
                <a:gd name="T33" fmla="*/ 3608 h 3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6" name="Freeform 70">
              <a:extLst>
                <a:ext uri="{FF2B5EF4-FFF2-40B4-BE49-F238E27FC236}">
                  <a16:creationId xmlns:a16="http://schemas.microsoft.com/office/drawing/2014/main" id="{5CA9FA25-F923-4BE1-9329-90D5CB38F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774 w 142"/>
                <a:gd name="T1" fmla="*/ 2748 h 54"/>
                <a:gd name="T2" fmla="*/ 56 w 142"/>
                <a:gd name="T3" fmla="*/ 2199 h 54"/>
                <a:gd name="T4" fmla="*/ 610 w 142"/>
                <a:gd name="T5" fmla="*/ 1321 h 54"/>
                <a:gd name="T6" fmla="*/ 6393 w 142"/>
                <a:gd name="T7" fmla="*/ 108 h 54"/>
                <a:gd name="T8" fmla="*/ 7278 w 142"/>
                <a:gd name="T9" fmla="*/ 609 h 54"/>
                <a:gd name="T10" fmla="*/ 6709 w 142"/>
                <a:gd name="T11" fmla="*/ 1487 h 54"/>
                <a:gd name="T12" fmla="*/ 942 w 142"/>
                <a:gd name="T13" fmla="*/ 2748 h 54"/>
                <a:gd name="T14" fmla="*/ 774 w 142"/>
                <a:gd name="T15" fmla="*/ 2748 h 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  <p:sp>
          <p:nvSpPr>
            <p:cNvPr id="117" name="Freeform 71">
              <a:extLst>
                <a:ext uri="{FF2B5EF4-FFF2-40B4-BE49-F238E27FC236}">
                  <a16:creationId xmlns:a16="http://schemas.microsoft.com/office/drawing/2014/main" id="{76DC4BFE-2F1C-483D-A13A-02E428189A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12436 w 298"/>
                <a:gd name="T1" fmla="*/ 9827 h 293"/>
                <a:gd name="T2" fmla="*/ 7110 w 298"/>
                <a:gd name="T3" fmla="*/ 14126 h 293"/>
                <a:gd name="T4" fmla="*/ 5783 w 298"/>
                <a:gd name="T5" fmla="*/ 13909 h 293"/>
                <a:gd name="T6" fmla="*/ 2443 w 298"/>
                <a:gd name="T7" fmla="*/ 11372 h 293"/>
                <a:gd name="T8" fmla="*/ 1818 w 298"/>
                <a:gd name="T9" fmla="*/ 7118 h 293"/>
                <a:gd name="T10" fmla="*/ 2881 w 298"/>
                <a:gd name="T11" fmla="*/ 2710 h 293"/>
                <a:gd name="T12" fmla="*/ 4230 w 298"/>
                <a:gd name="T13" fmla="*/ 4984 h 293"/>
                <a:gd name="T14" fmla="*/ 4714 w 298"/>
                <a:gd name="T15" fmla="*/ 5370 h 293"/>
                <a:gd name="T16" fmla="*/ 5216 w 298"/>
                <a:gd name="T17" fmla="*/ 5254 h 293"/>
                <a:gd name="T18" fmla="*/ 8370 w 298"/>
                <a:gd name="T19" fmla="*/ 3344 h 293"/>
                <a:gd name="T20" fmla="*/ 9870 w 298"/>
                <a:gd name="T21" fmla="*/ 5885 h 293"/>
                <a:gd name="T22" fmla="*/ 6769 w 298"/>
                <a:gd name="T23" fmla="*/ 7855 h 293"/>
                <a:gd name="T24" fmla="*/ 6501 w 298"/>
                <a:gd name="T25" fmla="*/ 8865 h 293"/>
                <a:gd name="T26" fmla="*/ 7110 w 298"/>
                <a:gd name="T27" fmla="*/ 9222 h 293"/>
                <a:gd name="T28" fmla="*/ 7487 w 298"/>
                <a:gd name="T29" fmla="*/ 9121 h 293"/>
                <a:gd name="T30" fmla="*/ 11259 w 298"/>
                <a:gd name="T31" fmla="*/ 6791 h 293"/>
                <a:gd name="T32" fmla="*/ 11259 w 298"/>
                <a:gd name="T33" fmla="*/ 6791 h 293"/>
                <a:gd name="T34" fmla="*/ 13478 w 298"/>
                <a:gd name="T35" fmla="*/ 5418 h 293"/>
                <a:gd name="T36" fmla="*/ 12436 w 298"/>
                <a:gd name="T37" fmla="*/ 9827 h 293"/>
                <a:gd name="T38" fmla="*/ 15000 w 298"/>
                <a:gd name="T39" fmla="*/ 3235 h 293"/>
                <a:gd name="T40" fmla="*/ 14252 w 298"/>
                <a:gd name="T41" fmla="*/ 3175 h 293"/>
                <a:gd name="T42" fmla="*/ 11106 w 298"/>
                <a:gd name="T43" fmla="*/ 5145 h 293"/>
                <a:gd name="T44" fmla="*/ 9229 w 298"/>
                <a:gd name="T45" fmla="*/ 1925 h 293"/>
                <a:gd name="T46" fmla="*/ 8772 w 298"/>
                <a:gd name="T47" fmla="*/ 1582 h 293"/>
                <a:gd name="T48" fmla="*/ 8262 w 298"/>
                <a:gd name="T49" fmla="*/ 1698 h 293"/>
                <a:gd name="T50" fmla="*/ 5115 w 298"/>
                <a:gd name="T51" fmla="*/ 3615 h 293"/>
                <a:gd name="T52" fmla="*/ 3217 w 298"/>
                <a:gd name="T53" fmla="*/ 436 h 293"/>
                <a:gd name="T54" fmla="*/ 2479 w 298"/>
                <a:gd name="T55" fmla="*/ 60 h 293"/>
                <a:gd name="T56" fmla="*/ 1895 w 298"/>
                <a:gd name="T57" fmla="*/ 576 h 293"/>
                <a:gd name="T58" fmla="*/ 401 w 298"/>
                <a:gd name="T59" fmla="*/ 6791 h 293"/>
                <a:gd name="T60" fmla="*/ 1177 w 298"/>
                <a:gd name="T61" fmla="*/ 12157 h 293"/>
                <a:gd name="T62" fmla="*/ 5488 w 298"/>
                <a:gd name="T63" fmla="*/ 15336 h 293"/>
                <a:gd name="T64" fmla="*/ 7110 w 298"/>
                <a:gd name="T65" fmla="*/ 15547 h 293"/>
                <a:gd name="T66" fmla="*/ 13835 w 298"/>
                <a:gd name="T67" fmla="*/ 10185 h 293"/>
                <a:gd name="T68" fmla="*/ 15272 w 298"/>
                <a:gd name="T69" fmla="*/ 4021 h 293"/>
                <a:gd name="T70" fmla="*/ 15000 w 298"/>
                <a:gd name="T71" fmla="*/ 3235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 sz="1800"/>
            </a:p>
          </p:txBody>
        </p:sp>
      </p:grpSp>
      <p:sp>
        <p:nvSpPr>
          <p:cNvPr id="118" name="Trójkąt równoramienny 117">
            <a:extLst>
              <a:ext uri="{FF2B5EF4-FFF2-40B4-BE49-F238E27FC236}">
                <a16:creationId xmlns:a16="http://schemas.microsoft.com/office/drawing/2014/main" id="{2E1151FD-45E9-4A05-9E0C-615C361FD96F}"/>
              </a:ext>
            </a:extLst>
          </p:cNvPr>
          <p:cNvSpPr/>
          <p:nvPr userDrawn="1"/>
        </p:nvSpPr>
        <p:spPr>
          <a:xfrm rot="16200000">
            <a:off x="10217150" y="5943600"/>
            <a:ext cx="2120900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800"/>
          </a:p>
        </p:txBody>
      </p:sp>
      <p:sp>
        <p:nvSpPr>
          <p:cNvPr id="119" name="Trójkąt równoramienny 118">
            <a:extLst>
              <a:ext uri="{FF2B5EF4-FFF2-40B4-BE49-F238E27FC236}">
                <a16:creationId xmlns:a16="http://schemas.microsoft.com/office/drawing/2014/main" id="{AD5B4B72-3772-44ED-908B-1338099EC093}"/>
              </a:ext>
            </a:extLst>
          </p:cNvPr>
          <p:cNvSpPr/>
          <p:nvPr userDrawn="1"/>
        </p:nvSpPr>
        <p:spPr>
          <a:xfrm rot="5400000">
            <a:off x="-1187450" y="5105400"/>
            <a:ext cx="2120900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800"/>
              <a:t>                    </a:t>
            </a:r>
          </a:p>
        </p:txBody>
      </p:sp>
      <p:sp>
        <p:nvSpPr>
          <p:cNvPr id="63" name="Symbol zastępczy tytułu 1"/>
          <p:cNvSpPr txBox="1">
            <a:spLocks noGrp="1"/>
          </p:cNvSpPr>
          <p:nvPr>
            <p:ph type="title"/>
          </p:nvPr>
        </p:nvSpPr>
        <p:spPr>
          <a:xfrm>
            <a:off x="478585" y="2717639"/>
            <a:ext cx="11183147" cy="1325559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47126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2717637"/>
            <a:ext cx="11183146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64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65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7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8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1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4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1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3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4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5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7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8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0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1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2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6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7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8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0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7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9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120" name="Trójkąt równoramienny 119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1" name="Trójkąt równoramienny 120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3247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+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1269837"/>
            <a:ext cx="11183146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8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3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4" name="Trójkąt równoramienny 63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5" name="Trójkąt równoramienny 64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6" name="Symbol zastępczy zawartości 2"/>
          <p:cNvSpPr txBox="1">
            <a:spLocks noGrp="1"/>
          </p:cNvSpPr>
          <p:nvPr>
            <p:ph idx="14"/>
          </p:nvPr>
        </p:nvSpPr>
        <p:spPr>
          <a:xfrm>
            <a:off x="476447" y="2718603"/>
            <a:ext cx="11185285" cy="31098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6334124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2" name="Trójkąt równoramienny 61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3" name="Trójkąt równoramienny 62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4" name="Tytuł 1"/>
          <p:cNvSpPr>
            <a:spLocks noGrp="1"/>
          </p:cNvSpPr>
          <p:nvPr>
            <p:ph type="title"/>
          </p:nvPr>
        </p:nvSpPr>
        <p:spPr>
          <a:xfrm>
            <a:off x="148590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1"/>
          </p:nvPr>
        </p:nvSpPr>
        <p:spPr>
          <a:xfrm>
            <a:off x="148590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6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148590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5551B5-2A7E-4F16-A153-E4F2EA6499AA}" type="datetimeFigureOut">
              <a:rPr lang="pl-PL" smtClean="0"/>
              <a:t>2022-07-21</a:t>
            </a:fld>
            <a:endParaRPr lang="pl-PL"/>
          </a:p>
        </p:txBody>
      </p:sp>
      <p:sp>
        <p:nvSpPr>
          <p:cNvPr id="6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8059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22631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E520EA-0CA8-43C2-8B33-FAFDA69E85A0}" type="slidenum">
              <a:rPr lang="pl-PL" smtClean="0"/>
              <a:t>‹#›</a:t>
            </a:fld>
            <a:endParaRPr lang="pl-PL"/>
          </a:p>
        </p:txBody>
      </p:sp>
      <p:sp>
        <p:nvSpPr>
          <p:cNvPr id="75" name="Content Placeholder 2"/>
          <p:cNvSpPr>
            <a:spLocks noGrp="1"/>
          </p:cNvSpPr>
          <p:nvPr>
            <p:ph sz="half" idx="15"/>
          </p:nvPr>
        </p:nvSpPr>
        <p:spPr>
          <a:xfrm>
            <a:off x="478586" y="1486917"/>
            <a:ext cx="11032832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0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7" name="Trójkąt równoramienny 66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8" name="Trójkąt równoramienny 67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71" name="Content Placeholder 2"/>
          <p:cNvSpPr>
            <a:spLocks noGrp="1"/>
          </p:cNvSpPr>
          <p:nvPr>
            <p:ph sz="half" idx="1"/>
          </p:nvPr>
        </p:nvSpPr>
        <p:spPr>
          <a:xfrm>
            <a:off x="6007100" y="1486917"/>
            <a:ext cx="5651500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4" name="Content Placeholder 2"/>
          <p:cNvSpPr>
            <a:spLocks noGrp="1"/>
          </p:cNvSpPr>
          <p:nvPr>
            <p:ph sz="half" idx="10"/>
          </p:nvPr>
        </p:nvSpPr>
        <p:spPr>
          <a:xfrm>
            <a:off x="478586" y="1486917"/>
            <a:ext cx="5109414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2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D4819A-65DF-441B-8E1D-8C5A7A9D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9E31B-40DD-4235-937C-4498C78CFDC0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7DDDF6-82D9-4303-BA4D-0C5CBA8F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4931F4-6CFA-4D00-B40E-012EEE8F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DDF64-F74B-49B5-8DD6-F369B371C9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222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5F6EDC-DC82-45D0-9C22-ADDA70BA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FC759-B666-48DD-AF1B-32A9B47B91FE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0640DC-8A9E-4E93-9372-7CA3395E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12D25C-200C-4DD8-AA3B-80D370C4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375BF-1692-4CB5-86E7-F71A269B2B8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28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1E463E-1E02-4E3C-A913-B72CBEAC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A1A32-019A-4D8F-90F3-B80153177878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C6CECC-1484-46CD-A396-EE1F75DF2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FF99F6-F61F-4454-A2D8-D4A21B30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7AE2B-060B-4504-9102-AE02F25421D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0990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A65AC957-A255-4AFE-A14C-158F13516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57D77-ED9F-4DAF-A4DC-BC461D1D38C4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0C4D7382-05F8-48F4-8DFF-2A2C7B74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0242D6F1-3B8A-4C6F-B0CA-59A7285C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643C9-247F-40DF-A405-D963812C3EE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335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1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2" r:id="rId2"/>
    <p:sldLayoutId id="2147483881" r:id="rId3"/>
    <p:sldLayoutId id="2147483655" r:id="rId4"/>
    <p:sldLayoutId id="214748365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80C96BEB-006D-4115-9B62-7724188190D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23FD04DA-47BA-40D3-ABEE-6261B436BD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36F9E4-F875-4A1A-92E4-A9FB8FCC6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19A5B-F69B-4E83-8152-0508192890FE}" type="datetimeFigureOut">
              <a:rPr lang="pl-PL"/>
              <a:pPr>
                <a:defRPr/>
              </a:pPr>
              <a:t>2022-07-21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C08C74-F420-4802-9E0A-D3BE2BF7D4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9F4F689-02D5-468F-85F5-6807E6BC1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1FF09F6-1D5F-4E82-A7E6-CFAD0BC7FAF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2010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stepnosc.pfron.org.pl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gov.pl/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stepnosc.pfron.org.p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A63270-246F-45A5-A4E9-1291224F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pl-PL" dirty="0"/>
              <a:t>Slajd pierwszy</a:t>
            </a:r>
            <a:br>
              <a:rPr lang="pl-PL" dirty="0"/>
            </a:br>
            <a:endParaRPr lang="pl-PL" dirty="0"/>
          </a:p>
        </p:txBody>
      </p:sp>
      <p:grpSp>
        <p:nvGrpSpPr>
          <p:cNvPr id="28" name="Group 17" descr="Logotyp Państwowego Funduszu Rehabilitacji Osób Niepełnosprawnych"/>
          <p:cNvGrpSpPr>
            <a:grpSpLocks noChangeAspect="1"/>
          </p:cNvGrpSpPr>
          <p:nvPr/>
        </p:nvGrpSpPr>
        <p:grpSpPr bwMode="auto">
          <a:xfrm>
            <a:off x="3411538" y="2400300"/>
            <a:ext cx="5368925" cy="2057400"/>
            <a:chOff x="2149" y="1512"/>
            <a:chExt cx="3382" cy="1296"/>
          </a:xfrm>
        </p:grpSpPr>
        <p:sp>
          <p:nvSpPr>
            <p:cNvPr id="2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39" descr="Kwiat, który jest „osłabiony” - lekko pochylony nie do słownie ale symbolicznie wsparty o napis Państwowy Fundusz Rehabilitacji Osób Niepełnosprawnych. Łodyga i liść kwiatu są w kolorze zielonym, kielich kwiatu to kolor czerwony.&#10;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3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5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6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7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8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9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0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1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4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2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094629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ACFC34-ED2C-47D9-A73D-BB14BCFA0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447" y="976874"/>
            <a:ext cx="11183146" cy="1325559"/>
          </a:xfrm>
        </p:spPr>
        <p:txBody>
          <a:bodyPr/>
          <a:lstStyle/>
          <a:p>
            <a:r>
              <a:rPr lang="pl-PL" b="1" dirty="0"/>
              <a:t>Podmioty podlegające ustawie o dostępności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F192E8-918F-4282-9C2D-4C99D78E39B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6447" y="2212575"/>
            <a:ext cx="10260000" cy="3312000"/>
          </a:xfrm>
        </p:spPr>
        <p:txBody>
          <a:bodyPr lIns="91440" tIns="45720" rIns="91440" bIns="45720" numCol="2" anchor="t"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Organy władzy administracji rządowej,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wspólnoty samorządowe,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Jednostki budżetowe i samorządowe zakłady budżetowe,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ZUS, KRUS, NFZ,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Uczelnie, instytuty PAN,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SP ZOZ,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Sądy i trybunały,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pl-PL" dirty="0">
                <a:cs typeface="Calibri"/>
              </a:rPr>
              <a:t>Publiczne instytucje kultury.</a:t>
            </a:r>
            <a:endParaRPr lang="pl-PL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710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859047-EE48-4A3C-88F7-47830A603E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Procedura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E256EF-9F89-4AA6-ACF9-D473B19AC1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8586" y="2595396"/>
            <a:ext cx="11234828" cy="310981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sz="3600" dirty="0"/>
              <a:t>Informacja o braku dostępności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sz="3600" dirty="0"/>
              <a:t>Wniosek o zapewnienie dostępności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sz="3600" dirty="0"/>
              <a:t>Skarga na brak dostępności</a:t>
            </a:r>
          </a:p>
        </p:txBody>
      </p:sp>
    </p:spTree>
    <p:extLst>
      <p:ext uri="{BB962C8B-B14F-4D97-AF65-F5344CB8AC3E}">
        <p14:creationId xmlns:p14="http://schemas.microsoft.com/office/powerpoint/2010/main" val="2562349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62A674-2C08-4CE4-BE6C-36533A18A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02" y="1029582"/>
            <a:ext cx="11183146" cy="1325559"/>
          </a:xfrm>
        </p:spPr>
        <p:txBody>
          <a:bodyPr/>
          <a:lstStyle/>
          <a:p>
            <a:r>
              <a:rPr lang="pl-PL" b="1" dirty="0"/>
              <a:t>Informacja o braku dostępności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F6BC59-65BD-4935-9872-0014392274D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3502" y="2203698"/>
            <a:ext cx="10130592" cy="3478011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dirty="0"/>
              <a:t>Informację może złożyć każdy.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dirty="0"/>
              <a:t>Podmiot nie musi odpowiadać.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dirty="0"/>
              <a:t>Informacja może dotyczyć braku dostępności architektonicznej lub informacyjno-komunikacyjnej.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dirty="0"/>
              <a:t>Nie można skarżyć podmiotu za brak odpowiedzi lub gdy nie wprowadzi zmian wynikających z informacji.</a:t>
            </a:r>
          </a:p>
        </p:txBody>
      </p:sp>
    </p:spTree>
    <p:extLst>
      <p:ext uri="{BB962C8B-B14F-4D97-AF65-F5344CB8AC3E}">
        <p14:creationId xmlns:p14="http://schemas.microsoft.com/office/powerpoint/2010/main" val="2538573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E610A6-72FF-4C29-90DF-254D1D10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447" y="941364"/>
            <a:ext cx="11183146" cy="1325559"/>
          </a:xfrm>
        </p:spPr>
        <p:txBody>
          <a:bodyPr/>
          <a:lstStyle/>
          <a:p>
            <a:r>
              <a:rPr lang="pl-PL" b="1" dirty="0"/>
              <a:t>Wniosek o zapewnienie dostępności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9B7B28-8419-4EE2-847C-8FFDC93EA00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6447" y="2043900"/>
            <a:ext cx="11185285" cy="416025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Składa osoba ze szczególnymi potrzebami lub jej przedstawiciel ustawowy;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Można złożyć w każdym czasie;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Musi zaistnieć interes faktyczny;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Składa się do podmiotu publicznego, którego działalności dotyczy wniosek;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Termin na zapewnienie dostępności to 14 dni od dnia złożenia wniosku, podmiot publiczny może pisemnie wydłużyć maksymalnie do 2 miesięcy (w uzasadnionych przypadkach).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Podmiot publiczny może zawiadomić, że nie zapewni dostępności, musi to uzasadnić i zapewnić dostęp alternatywny.</a:t>
            </a:r>
          </a:p>
        </p:txBody>
      </p:sp>
    </p:spTree>
    <p:extLst>
      <p:ext uri="{BB962C8B-B14F-4D97-AF65-F5344CB8AC3E}">
        <p14:creationId xmlns:p14="http://schemas.microsoft.com/office/powerpoint/2010/main" val="1698663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6A8C47-2FE5-4229-BDEC-7CCFC58E1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86" y="941363"/>
            <a:ext cx="11183146" cy="1325559"/>
          </a:xfrm>
        </p:spPr>
        <p:txBody>
          <a:bodyPr/>
          <a:lstStyle/>
          <a:p>
            <a:r>
              <a:rPr lang="pl-PL" b="1" dirty="0"/>
              <a:t>Skarga na brak dostępności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B5D48E-1A18-4E75-9269-13CD8EFB9BD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6447" y="2114921"/>
            <a:ext cx="11185285" cy="3801716"/>
          </a:xfrm>
        </p:spPr>
        <p:txBody>
          <a:bodyPr/>
          <a:lstStyle/>
          <a:p>
            <a:pPr marL="360000" indent="-3600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Składa wnioskodawca do Prezesa Zarządu PFRON;</a:t>
            </a:r>
          </a:p>
          <a:p>
            <a:pPr marL="360000" indent="-3600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W terminie 30 dni od upływu terminu zapewnienia dostępności lub otrzymania zawiadomienia o odmowie zapewnienia dostępności;</a:t>
            </a:r>
          </a:p>
          <a:p>
            <a:pPr marL="360000" indent="-3600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Prezes Zarządu PFRON w drodze decyzji nakazuje zapewnienie dostępności lub odmawia nakazania dostępności;</a:t>
            </a:r>
          </a:p>
          <a:p>
            <a:pPr marL="360000" indent="-3600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Decyzję Prezesa Zarządu PFRON można zaskarżyć do WSA.</a:t>
            </a:r>
          </a:p>
        </p:txBody>
      </p:sp>
    </p:spTree>
    <p:extLst>
      <p:ext uri="{BB962C8B-B14F-4D97-AF65-F5344CB8AC3E}">
        <p14:creationId xmlns:p14="http://schemas.microsoft.com/office/powerpoint/2010/main" val="1450775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588090-C019-487E-A8C3-76917A0571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89599" y="1967265"/>
            <a:ext cx="2628900" cy="254725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Od 6 września 2021 r. do PFRON wpłynęło 31 skarg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(stan na 18 lipca 2022 r.</a:t>
            </a:r>
          </a:p>
        </p:txBody>
      </p:sp>
      <p:pic>
        <p:nvPicPr>
          <p:cNvPr id="3" name="Picture 5" descr="Grafika pokazująca podział administracyjny Polski na województwa i liczbę skarg złożonych w poszczególnych województwach. Najwięcej skarg złożono do Śląskiego Oddziału PFRON - 11 skarg.">
            <a:extLst>
              <a:ext uri="{FF2B5EF4-FFF2-40B4-BE49-F238E27FC236}">
                <a16:creationId xmlns:a16="http://schemas.microsoft.com/office/drawing/2014/main" id="{5C9623C8-B868-4D74-B34D-C0F2C025A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46767" y="643466"/>
            <a:ext cx="5841797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88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BBABF244-717F-458C-8D3B-A1425B86A9E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86" y="941363"/>
            <a:ext cx="11183146" cy="1325559"/>
          </a:xfrm>
        </p:spPr>
        <p:txBody>
          <a:bodyPr/>
          <a:lstStyle/>
          <a:p>
            <a:r>
              <a:rPr lang="pl-PL" b="1" dirty="0"/>
              <a:t>Skargi złożone do PFRON</a:t>
            </a:r>
          </a:p>
        </p:txBody>
      </p:sp>
      <p:sp>
        <p:nvSpPr>
          <p:cNvPr id="4" name="pole tekstowe 1">
            <a:extLst>
              <a:ext uri="{FF2B5EF4-FFF2-40B4-BE49-F238E27FC236}">
                <a16:creationId xmlns:a16="http://schemas.microsoft.com/office/drawing/2014/main" id="{5C8F9C9B-C189-4D6E-8EDE-D2A1DACC8AE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34258" y="1961536"/>
            <a:ext cx="10979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Ilość skarg na brak dostępności: 31 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Postępowania zakończone: 27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Wydano dwie decyzje nakazujące dostępność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Wydano jedną decyzję odmawiającą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nakazanie zapewnienia dostępności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42% skarg posiadała braki formalne np. brak wcześniejszego złożenia wniosku o zapewnienie dostępności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04495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C6D962-3641-4D84-824C-2520A410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836" y="366802"/>
            <a:ext cx="11183146" cy="1325559"/>
          </a:xfrm>
        </p:spPr>
        <p:txBody>
          <a:bodyPr/>
          <a:lstStyle/>
          <a:p>
            <a:r>
              <a:rPr lang="pl-PL" b="1" dirty="0"/>
              <a:t>Bariery wskazywane w skargach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F42BC5-6F3D-43D6-8699-535EAA43B50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8822" y="1424084"/>
            <a:ext cx="11185285" cy="3109815"/>
          </a:xfrm>
        </p:spPr>
        <p:txBody>
          <a:bodyPr/>
          <a:lstStyle/>
          <a:p>
            <a:r>
              <a:rPr lang="pl-PL" dirty="0"/>
              <a:t>Ilość skarg na brak dostępności architektonicznej: 20</a:t>
            </a:r>
          </a:p>
          <a:p>
            <a:r>
              <a:rPr lang="pl-PL" dirty="0"/>
              <a:t>Ilość skarg na brak dostępności informacyjno-komunikacyjnej: 10 </a:t>
            </a:r>
            <a:r>
              <a:rPr lang="pl-PL" sz="1800" dirty="0"/>
              <a:t>(1 skarga dotyczyła dostępu do usługi)</a:t>
            </a:r>
          </a:p>
          <a:p>
            <a:endParaRPr lang="pl-PL" dirty="0"/>
          </a:p>
        </p:txBody>
      </p:sp>
      <p:pic>
        <p:nvPicPr>
          <p:cNvPr id="7" name="Obraz 6" descr="Wykres kołowy pokazujący udział poszczególnych barier wskazywanych przez skarżących, najczęściej zgłaszanymi barierami jest niedostępne wejście do budynku oraz niezapewnienie komunikacji pionowej">
            <a:extLst>
              <a:ext uri="{FF2B5EF4-FFF2-40B4-BE49-F238E27FC236}">
                <a16:creationId xmlns:a16="http://schemas.microsoft.com/office/drawing/2014/main" id="{179D2743-330E-48D9-B8A6-612C08169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535" y="2419926"/>
            <a:ext cx="8327858" cy="4438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96591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ykres kołowy pokazujący ilość skarg złożonych na poszczególne rodzaje podmiotów publicznych, najwięcej skarg złożono na jednostki samorządu terytorialnego">
            <a:extLst>
              <a:ext uri="{FF2B5EF4-FFF2-40B4-BE49-F238E27FC236}">
                <a16:creationId xmlns:a16="http://schemas.microsoft.com/office/drawing/2014/main" id="{5F02495B-AF9B-4DA7-950D-451166ED0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737" y="1676400"/>
            <a:ext cx="8839200" cy="518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7C60AC45-73C4-4F3D-9DC4-3E5300A508A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2526461" y="190781"/>
            <a:ext cx="11183146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56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Rodzaje skarżonych podmiotów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79BFBDC-F188-41F1-A9A0-F80D222402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latin typeface="+mn-lt"/>
              </a:rPr>
              <a:t>Większość skarg złożono na niezapewnienie dostępności przez samorządy gmin i powiatów.</a:t>
            </a:r>
          </a:p>
        </p:txBody>
      </p:sp>
    </p:spTree>
    <p:extLst>
      <p:ext uri="{BB962C8B-B14F-4D97-AF65-F5344CB8AC3E}">
        <p14:creationId xmlns:p14="http://schemas.microsoft.com/office/powerpoint/2010/main" val="185406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7AC1E3-910A-4ED3-B71F-A6A204B06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6016" y="492644"/>
            <a:ext cx="9530195" cy="1011010"/>
          </a:xfrm>
        </p:spPr>
        <p:txBody>
          <a:bodyPr>
            <a:normAutofit fontScale="90000"/>
          </a:bodyPr>
          <a:lstStyle/>
          <a:p>
            <a:r>
              <a:rPr lang="pl-PL" sz="4300" b="1" dirty="0"/>
              <a:t>PFRON opracował wzory pism dotyczących zapewnienia dostępności</a:t>
            </a:r>
          </a:p>
        </p:txBody>
      </p:sp>
      <p:pic>
        <p:nvPicPr>
          <p:cNvPr id="7" name="Obraz 6" descr="Żółty prostokąt z wpisanym w niego czarnym logotypem dostępności i napisem &quot;PFRON wspiera dostępność&quot;">
            <a:extLst>
              <a:ext uri="{FF2B5EF4-FFF2-40B4-BE49-F238E27FC236}">
                <a16:creationId xmlns:a16="http://schemas.microsoft.com/office/drawing/2014/main" id="{4B100B40-E295-4D25-9E5B-B7572873C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07" y="2333299"/>
            <a:ext cx="2923731" cy="1121537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9F9F94A2-FA6F-4D71-B96C-44FEB62316D3}"/>
              </a:ext>
            </a:extLst>
          </p:cNvPr>
          <p:cNvSpPr txBox="1"/>
          <p:nvPr/>
        </p:nvSpPr>
        <p:spPr>
          <a:xfrm>
            <a:off x="5077123" y="2655396"/>
            <a:ext cx="5246749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5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dostepnosc.pfron.org.pl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 descr="Po lewej stronie godło Rzeczypospolitej Polskiej i napis czarną czcionką &quot;gov.pl&quot;. Po prawej stronie, oddzielonej czerwoną kreską, napis &quot;Serwis Rzeczypospolitej Polskiej&quot; ">
            <a:extLst>
              <a:ext uri="{FF2B5EF4-FFF2-40B4-BE49-F238E27FC236}">
                <a16:creationId xmlns:a16="http://schemas.microsoft.com/office/drawing/2014/main" id="{390CC853-73DE-4EAA-AD34-030DD4462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447" y="3932636"/>
            <a:ext cx="4067175" cy="66675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FAF4AB2D-9C88-44E2-A7BB-88C855133C89}"/>
              </a:ext>
            </a:extLst>
          </p:cNvPr>
          <p:cNvSpPr txBox="1"/>
          <p:nvPr/>
        </p:nvSpPr>
        <p:spPr>
          <a:xfrm>
            <a:off x="4601377" y="4004372"/>
            <a:ext cx="5399149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defTabSz="914400">
              <a:lnSpc>
                <a:spcPct val="90000"/>
              </a:lnSpc>
              <a:spcBef>
                <a:spcPts val="5400"/>
              </a:spcBef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solidFill>
                  <a:srgbClr val="53565A"/>
                </a:solidFill>
                <a:latin typeface="Calibri" panose="020F0502020204030204"/>
                <a:hlinkClick r:id="rId5"/>
              </a:rPr>
              <a:t>www.gov.pl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70D23E1-302A-4E0D-8E15-3B8616483A16}"/>
              </a:ext>
            </a:extLst>
          </p:cNvPr>
          <p:cNvSpPr txBox="1"/>
          <p:nvPr/>
        </p:nvSpPr>
        <p:spPr>
          <a:xfrm>
            <a:off x="476447" y="4953238"/>
            <a:ext cx="618814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Infolinia PFRON </a:t>
            </a:r>
            <a:r>
              <a:rPr lang="pl-PL" sz="2800" dirty="0">
                <a:solidFill>
                  <a:srgbClr val="FF0000"/>
                </a:solidFill>
              </a:rPr>
              <a:t>22 581 84 10 </a:t>
            </a:r>
            <a:r>
              <a:rPr lang="pl-PL" sz="2800" dirty="0"/>
              <a:t>nr wew. </a:t>
            </a:r>
            <a:r>
              <a:rPr lang="pl-PL" sz="2800" dirty="0">
                <a:solidFill>
                  <a:srgbClr val="FF0000"/>
                </a:solidFill>
              </a:rPr>
              <a:t>4</a:t>
            </a:r>
            <a:r>
              <a:rPr lang="pl-PL" sz="28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586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Postępowanie skargowe</a:t>
            </a:r>
          </a:p>
        </p:txBody>
      </p:sp>
    </p:spTree>
    <p:extLst>
      <p:ext uri="{BB962C8B-B14F-4D97-AF65-F5344CB8AC3E}">
        <p14:creationId xmlns:p14="http://schemas.microsoft.com/office/powerpoint/2010/main" val="2895577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315030-06C9-483A-95EC-6D0E746E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Działania informujące i promujące rozwiązania wprowadzone w ustawie</a:t>
            </a:r>
          </a:p>
        </p:txBody>
      </p:sp>
      <p:pic>
        <p:nvPicPr>
          <p:cNvPr id="4" name="Symbol zastępczy zawartości 3" descr="Widok okładki poradnika pod tytułem Jak korzystać z prawa do dostępności">
            <a:extLst>
              <a:ext uri="{FF2B5EF4-FFF2-40B4-BE49-F238E27FC236}">
                <a16:creationId xmlns:a16="http://schemas.microsoft.com/office/drawing/2014/main" id="{62AA15C8-68B4-4096-B17F-8C6A07304A96}"/>
              </a:ext>
            </a:extLst>
          </p:cNvPr>
          <p:cNvPicPr>
            <a:picLocks noGrp="1" noChangeAspect="1"/>
          </p:cNvPicPr>
          <p:nvPr>
            <p:ph idx="14"/>
          </p:nvPr>
        </p:nvPicPr>
        <p:blipFill>
          <a:blip r:embed="rId2"/>
          <a:stretch>
            <a:fillRect/>
          </a:stretch>
        </p:blipFill>
        <p:spPr>
          <a:xfrm>
            <a:off x="698671" y="2595396"/>
            <a:ext cx="2786157" cy="3935227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5" name="Obraz 4" descr="Widok okładki broszury pod tytułem Co warto wiedzieć o dostępności">
            <a:extLst>
              <a:ext uri="{FF2B5EF4-FFF2-40B4-BE49-F238E27FC236}">
                <a16:creationId xmlns:a16="http://schemas.microsoft.com/office/drawing/2014/main" id="{49E5647C-9F78-4532-BC16-9FD21F9F1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4913" y="2595396"/>
            <a:ext cx="2784447" cy="3935227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A601A7C8-34D4-4BA8-94BF-0EFA7B52A0EE}"/>
              </a:ext>
            </a:extLst>
          </p:cNvPr>
          <p:cNvSpPr txBox="1"/>
          <p:nvPr/>
        </p:nvSpPr>
        <p:spPr>
          <a:xfrm>
            <a:off x="6922236" y="2129418"/>
            <a:ext cx="39220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Opublikowanie na </a:t>
            </a:r>
            <a:r>
              <a:rPr lang="pl-PL" dirty="0" err="1"/>
              <a:t>Youtube</a:t>
            </a:r>
            <a:r>
              <a:rPr lang="pl-PL" dirty="0"/>
              <a:t> i w mediach społecznościowych informacji w PJM oraz filmów animowanych z transkrypcją, które w sposób przystępny pokazują jak skorzystać z prawa do dostępności zgodnie z procedurą określoną w ustawie.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Poradniki i Broszury rozesłane do ponad 150 Organizacji pozarządowych działających na rzecz osób ze szczególnymi potrzebami.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Konferencja on-line pt. PFRON wspiera dostępność, w której wzięło udział ponad 550 uczestników</a:t>
            </a:r>
          </a:p>
        </p:txBody>
      </p:sp>
    </p:spTree>
    <p:extLst>
      <p:ext uri="{BB962C8B-B14F-4D97-AF65-F5344CB8AC3E}">
        <p14:creationId xmlns:p14="http://schemas.microsoft.com/office/powerpoint/2010/main" val="3876756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30268" y="1921224"/>
            <a:ext cx="11183146" cy="1325559"/>
          </a:xfrm>
        </p:spPr>
        <p:txBody>
          <a:bodyPr/>
          <a:lstStyle/>
          <a:p>
            <a:r>
              <a:rPr lang="pl-PL" b="1" dirty="0"/>
              <a:t>Dziękuję za uwagę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59B2CFC-08A7-4C25-86B9-E9E2646A28AC}"/>
              </a:ext>
            </a:extLst>
          </p:cNvPr>
          <p:cNvSpPr txBox="1"/>
          <p:nvPr/>
        </p:nvSpPr>
        <p:spPr>
          <a:xfrm>
            <a:off x="530268" y="3142252"/>
            <a:ext cx="5245395" cy="1290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http://www.pfron.org.pl/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https://dostepnosc.pfron.org.pl/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998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>
            <a:extLst>
              <a:ext uri="{FF2B5EF4-FFF2-40B4-BE49-F238E27FC236}">
                <a16:creationId xmlns:a16="http://schemas.microsoft.com/office/drawing/2014/main" id="{B24FA693-EEAA-49BC-9FF5-9E7BC078132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91946" y="1330797"/>
            <a:ext cx="11183146" cy="132555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565A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Ustawa o zapewnianiu dostępności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7FDF1F24-EA50-4BA1-A742-C75CA042885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9807" y="2728030"/>
            <a:ext cx="11185285" cy="310981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6 września 2021 r. weszły w życie przepisy art. 29-34 Ustawy z dnia 19 lipca 2019 r. o zapewnianiu dostępności osobom ze szczególnymi potrzebami (t.j. Dz. U. z 2020 r. poz. 1062).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Zgodnie z art. 3 ustawy każdy podmiot publiczny zobowiązany jest do zapewniania obywatelom dostępności.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032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FC94E-E50E-424E-B864-38E30D561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Czym jest bariera?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831230-292C-4DC1-B36C-0A458D20A17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6447" y="2718603"/>
            <a:ext cx="11185285" cy="3398112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Przeszkoda lub ograniczenie uniemożliwiające lub utrudniające osobom ze szczególnymi potrzebami udział w różnych sferach życia na zasadzie równości z innymi osobami, na przykład:</a:t>
            </a:r>
          </a:p>
          <a:p>
            <a:r>
              <a:rPr lang="pl-PL" dirty="0"/>
              <a:t>Brak podjazdu do wejścia do budynku,</a:t>
            </a:r>
          </a:p>
          <a:p>
            <a:r>
              <a:rPr lang="pl-PL" dirty="0"/>
              <a:t>Zbyt wąskie wejście,</a:t>
            </a:r>
          </a:p>
          <a:p>
            <a:r>
              <a:rPr lang="pl-PL" dirty="0"/>
              <a:t>Przeźroczyste drzwi lub ściany w korytarzu,</a:t>
            </a:r>
          </a:p>
          <a:p>
            <a:r>
              <a:rPr lang="pl-PL" dirty="0"/>
              <a:t>Brak pętli indukcyjnej do obsługi klienta.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106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D8ED91-21FA-4CF0-8E3C-1E179BE6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Osoba ze szczególnymi potrzebami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034B2-FACF-481F-8895-A1F0FF91A4D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30268" y="2335009"/>
            <a:ext cx="10548000" cy="3506472"/>
          </a:xfrm>
        </p:spPr>
        <p:txBody>
          <a:bodyPr lIns="91440" tIns="45720" rIns="91440" bIns="45720" anchor="t"/>
          <a:lstStyle/>
          <a:p>
            <a:pPr marL="0" indent="0">
              <a:lnSpc>
                <a:spcPct val="114000"/>
              </a:lnSpc>
              <a:buNone/>
            </a:pPr>
            <a:r>
              <a:rPr lang="pl-PL" sz="3200" dirty="0">
                <a:ea typeface="+mn-lt"/>
                <a:cs typeface="+mn-lt"/>
              </a:rPr>
              <a:t>Osoba ze szczególnymi potrzebami – osoba, która ze względu na swoje cechy zewnętrzne lub wewnętrzne, albo ze względu na okoliczności, w których się znajduje, musi podjąć dodatkowe działania lub zastosować dodatkowe środki w celu przezwyciężenia bariery, aby uczestniczyć w różnych sferach życia na zasadzie równości z innymi osobami.</a:t>
            </a:r>
          </a:p>
        </p:txBody>
      </p:sp>
    </p:spTree>
    <p:extLst>
      <p:ext uri="{BB962C8B-B14F-4D97-AF65-F5344CB8AC3E}">
        <p14:creationId xmlns:p14="http://schemas.microsoft.com/office/powerpoint/2010/main" val="21545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5D375E-09F1-45FA-AA3A-CA338627D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Dostępność – jej obszary i wymagania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0F5A2B-3DD7-4168-9FFA-100AEDBF927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6447" y="2718603"/>
            <a:ext cx="9372947" cy="310981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Dostępność architektoniczna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Dostępność informacyjno-komunikacyjna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dirty="0"/>
              <a:t>Dostępność cyfrowa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dirty="0"/>
              <a:t>Minima dostępności określa art. 6 Ustawy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dirty="0"/>
              <a:t>Dostępność powinna być zapewniana poprzez stosowanie uniwersalnego projektowania lub racjonalnych usprawnień</a:t>
            </a:r>
          </a:p>
        </p:txBody>
      </p:sp>
    </p:spTree>
    <p:extLst>
      <p:ext uri="{BB962C8B-B14F-4D97-AF65-F5344CB8AC3E}">
        <p14:creationId xmlns:p14="http://schemas.microsoft.com/office/powerpoint/2010/main" val="11654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E6963E-EE25-440F-86C6-CFD06CB3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86" y="799321"/>
            <a:ext cx="11183146" cy="1325559"/>
          </a:xfrm>
        </p:spPr>
        <p:txBody>
          <a:bodyPr/>
          <a:lstStyle/>
          <a:p>
            <a:r>
              <a:rPr lang="pl-PL" b="1" dirty="0"/>
              <a:t>Wymogi dostępności architektonicznej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5C86AB-F3F1-40B6-B6C6-387D9E25823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8586" y="2127907"/>
            <a:ext cx="10261221" cy="3930772"/>
          </a:xfrm>
        </p:spPr>
        <p:txBody>
          <a:bodyPr/>
          <a:lstStyle/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zapewnienie wolnych od barier poziomych i pionowych przestrzeni komunikacyjnych budynków,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zapewnienie dostępu do wszystkich pomieszczeń, z wyłączeniem pomieszczeń technicznych,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zapewnienie informacji na temat rozkładu pomieszczeń w budynku, co najmniej w sposób wizualny i dotykowy lub głosowy,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zapewnienie wstępu do budynku osobie korzystającej z psa asystującego,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400" dirty="0"/>
              <a:t>zapewnienie osobom ze szczególnymi potrzebami możliwości ewakuacji lub ich uratowania w inny sposób.</a:t>
            </a:r>
          </a:p>
        </p:txBody>
      </p:sp>
    </p:spTree>
    <p:extLst>
      <p:ext uri="{BB962C8B-B14F-4D97-AF65-F5344CB8AC3E}">
        <p14:creationId xmlns:p14="http://schemas.microsoft.com/office/powerpoint/2010/main" val="2721341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EF08D2-BEC3-494D-8B24-2339CEDE6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27" y="1029582"/>
            <a:ext cx="11183146" cy="1325559"/>
          </a:xfrm>
        </p:spPr>
        <p:txBody>
          <a:bodyPr>
            <a:normAutofit/>
          </a:bodyPr>
          <a:lstStyle/>
          <a:p>
            <a:r>
              <a:rPr lang="pl-PL" sz="4300" b="1" dirty="0"/>
              <a:t>Wymogi dostępności informacyjno-komunikacyjnej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58A143-7752-42AA-90B5-AEF916EF270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04427" y="2274720"/>
            <a:ext cx="11185285" cy="3762096"/>
          </a:xfrm>
        </p:spPr>
        <p:txBody>
          <a:bodyPr/>
          <a:lstStyle/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200" dirty="0"/>
              <a:t>obsługa z wykorzystaniem środków wspierających komunikowanie się lub przez wykorzystanie zdalnego dostępu online do usługi tłumacza przez strony internetowe i aplikacje,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200" dirty="0"/>
              <a:t>instalacja urządzeń lub innych środków technicznych do obsługi osób słabosłyszących, np. pętli indukcyjnych, systemów FM,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200" dirty="0"/>
              <a:t>zapewnienie na stronie internetowej danego podmiotu informacji o zakresie jego działalności - w postaci elektronicznego pliku zawierającego tekst odczytywalny maszynowo, nagrania treści w polskim języku migowym oraz informacji w tekście łatwym do czytania,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</a:pPr>
            <a:r>
              <a:rPr lang="pl-PL" sz="2200" dirty="0"/>
              <a:t>zapewnienie, na wniosek osoby ze szczególnymi potrzebami, komunikacji z podmiotem publicznym w formie określonej w tym wniosku.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28419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F97B76-E804-4520-9A58-925F70E2D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447" y="852587"/>
            <a:ext cx="11183146" cy="1325559"/>
          </a:xfrm>
        </p:spPr>
        <p:txBody>
          <a:bodyPr/>
          <a:lstStyle/>
          <a:p>
            <a:r>
              <a:rPr lang="pl-PL" b="1" dirty="0"/>
              <a:t>Dostęp alternatywny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FDC1EB-F923-4EF5-AAAB-39646E31D3B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76447" y="2178146"/>
            <a:ext cx="10357015" cy="3699952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sz="2400" dirty="0"/>
              <a:t>Zgodny z ustawą wyłącznie w indywidualnych przypadkach, gdy brak możliwości zapewnienia dostępności przez podmiot publiczny, np. ze względów technicznych lub prawnych.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400" b="1" dirty="0"/>
              <a:t>Przykłady: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2400" dirty="0"/>
              <a:t>wsparcie innej osoby,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2400" dirty="0"/>
              <a:t>wsparcie techniczne, w tym z wykorzystaniem nowoczesnych technologii,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2400" dirty="0"/>
              <a:t>wprowadzenie organizacji podmiotu publicznego umożliwiającej realizację potrzeb osób ze szczególnymi potrzebami, w niezbędnym zakresie dla tych osób.</a:t>
            </a:r>
          </a:p>
        </p:txBody>
      </p:sp>
    </p:spTree>
    <p:extLst>
      <p:ext uri="{BB962C8B-B14F-4D97-AF65-F5344CB8AC3E}">
        <p14:creationId xmlns:p14="http://schemas.microsoft.com/office/powerpoint/2010/main" val="3895460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1">
      <a:dk1>
        <a:srgbClr val="53565A"/>
      </a:dk1>
      <a:lt1>
        <a:sysClr val="window" lastClr="FFFFFF"/>
      </a:lt1>
      <a:dk2>
        <a:srgbClr val="53565A"/>
      </a:dk2>
      <a:lt2>
        <a:srgbClr val="E7E6E6"/>
      </a:lt2>
      <a:accent1>
        <a:srgbClr val="48A23F"/>
      </a:accent1>
      <a:accent2>
        <a:srgbClr val="CB333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2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2EDF523FB83E4D90161B6EEB9709AA" ma:contentTypeVersion="14" ma:contentTypeDescription="Utwórz nowy dokument." ma:contentTypeScope="" ma:versionID="b4580fa39bb953322f63c889cea8834a">
  <xsd:schema xmlns:xsd="http://www.w3.org/2001/XMLSchema" xmlns:xs="http://www.w3.org/2001/XMLSchema" xmlns:p="http://schemas.microsoft.com/office/2006/metadata/properties" xmlns:ns3="d3f86bea-fd2d-4685-a72a-16db52edfa1a" xmlns:ns4="05e16ae5-0c01-47e1-abc9-62b37e2a5124" targetNamespace="http://schemas.microsoft.com/office/2006/metadata/properties" ma:root="true" ma:fieldsID="6c884bb3db2a67486859967d2c7cddbb" ns3:_="" ns4:_="">
    <xsd:import namespace="d3f86bea-fd2d-4685-a72a-16db52edfa1a"/>
    <xsd:import namespace="05e16ae5-0c01-47e1-abc9-62b37e2a512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86bea-fd2d-4685-a72a-16db52edf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16ae5-0c01-47e1-abc9-62b37e2a512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5E64BF-C163-4C2D-B155-034828E122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183414-8215-417B-A6F9-5082DF576C68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05e16ae5-0c01-47e1-abc9-62b37e2a5124"/>
    <ds:schemaRef ds:uri="d3f86bea-fd2d-4685-a72a-16db52edfa1a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311AF25-BE19-42C2-9AE5-C16C39D0A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86bea-fd2d-4685-a72a-16db52edfa1a"/>
    <ds:schemaRef ds:uri="05e16ae5-0c01-47e1-abc9-62b37e2a51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907</Words>
  <Application>Microsoft Office PowerPoint</Application>
  <PresentationFormat>Panoramiczny</PresentationFormat>
  <Paragraphs>99</Paragraphs>
  <Slides>21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Motyw2</vt:lpstr>
      <vt:lpstr>Slajd pierwszy </vt:lpstr>
      <vt:lpstr>Postępowanie skargowe</vt:lpstr>
      <vt:lpstr>Ustawa o zapewnianiu dostępności</vt:lpstr>
      <vt:lpstr>Czym jest bariera?</vt:lpstr>
      <vt:lpstr>Osoba ze szczególnymi potrzebami</vt:lpstr>
      <vt:lpstr>Dostępność – jej obszary i wymagania</vt:lpstr>
      <vt:lpstr>Wymogi dostępności architektonicznej</vt:lpstr>
      <vt:lpstr>Wymogi dostępności informacyjno-komunikacyjnej</vt:lpstr>
      <vt:lpstr>Dostęp alternatywny</vt:lpstr>
      <vt:lpstr>Podmioty podlegające ustawie o dostępności</vt:lpstr>
      <vt:lpstr>Procedura</vt:lpstr>
      <vt:lpstr>Informacja o braku dostępności</vt:lpstr>
      <vt:lpstr>Wniosek o zapewnienie dostępności</vt:lpstr>
      <vt:lpstr>Skarga na brak dostępności</vt:lpstr>
      <vt:lpstr>Od 6 września 2021 r. do PFRON wpłynęło 31 skarg   (stan na 18 lipca 2022 r.</vt:lpstr>
      <vt:lpstr>Skargi złożone do PFRON</vt:lpstr>
      <vt:lpstr>Bariery wskazywane w skargach</vt:lpstr>
      <vt:lpstr>Większość skarg złożono na niezapewnienie dostępności przez samorządy gmin i powiatów.</vt:lpstr>
      <vt:lpstr>PFRON opracował wzory pism dotyczących zapewnienia dostępności</vt:lpstr>
      <vt:lpstr>Działania informujące i promujące rozwiązania wprowadzone w ustawie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- postępowanie skargowe 19.07.2022</dc:title>
  <dc:creator>Gołębiowska Agnieszka</dc:creator>
  <cp:lastModifiedBy>Gołębiowska Agnieszka</cp:lastModifiedBy>
  <cp:revision>9</cp:revision>
  <cp:lastPrinted>2022-07-21T08:15:03Z</cp:lastPrinted>
  <dcterms:created xsi:type="dcterms:W3CDTF">2021-11-18T10:52:06Z</dcterms:created>
  <dcterms:modified xsi:type="dcterms:W3CDTF">2022-07-21T10:12:06Z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0x010100452EDF523FB83E4D90161B6EEB9709AA</vt:lpwstr>
  </property>
</Properties>
</file>